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36"/>
  </p:notesMasterIdLst>
  <p:sldIdLst>
    <p:sldId id="256" r:id="rId2"/>
    <p:sldId id="257" r:id="rId3"/>
    <p:sldId id="274" r:id="rId4"/>
    <p:sldId id="275" r:id="rId5"/>
    <p:sldId id="276" r:id="rId6"/>
    <p:sldId id="277" r:id="rId7"/>
    <p:sldId id="258" r:id="rId8"/>
    <p:sldId id="259" r:id="rId9"/>
    <p:sldId id="260" r:id="rId10"/>
    <p:sldId id="261" r:id="rId11"/>
    <p:sldId id="262" r:id="rId12"/>
    <p:sldId id="283" r:id="rId13"/>
    <p:sldId id="263" r:id="rId14"/>
    <p:sldId id="264" r:id="rId15"/>
    <p:sldId id="272" r:id="rId16"/>
    <p:sldId id="265" r:id="rId17"/>
    <p:sldId id="266" r:id="rId18"/>
    <p:sldId id="267" r:id="rId19"/>
    <p:sldId id="278" r:id="rId20"/>
    <p:sldId id="271" r:id="rId21"/>
    <p:sldId id="273" r:id="rId22"/>
    <p:sldId id="269" r:id="rId23"/>
    <p:sldId id="270" r:id="rId24"/>
    <p:sldId id="280" r:id="rId25"/>
    <p:sldId id="279" r:id="rId26"/>
    <p:sldId id="281" r:id="rId27"/>
    <p:sldId id="282" r:id="rId28"/>
    <p:sldId id="288" r:id="rId29"/>
    <p:sldId id="289" r:id="rId30"/>
    <p:sldId id="290" r:id="rId31"/>
    <p:sldId id="284" r:id="rId32"/>
    <p:sldId id="285" r:id="rId33"/>
    <p:sldId id="286" r:id="rId34"/>
    <p:sldId id="287" r:id="rId35"/>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951"/>
  </p:normalViewPr>
  <p:slideViewPr>
    <p:cSldViewPr snapToGrid="0" snapToObjects="1">
      <p:cViewPr varScale="1">
        <p:scale>
          <a:sx n="97" d="100"/>
          <a:sy n="97" d="100"/>
        </p:scale>
        <p:origin x="6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33690-2443-4AE0-9A55-626DB00AD889}"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F7F13998-C7DD-4AAD-A8CE-BDEB8558E3C0}">
      <dgm:prSet/>
      <dgm:spPr/>
      <dgm:t>
        <a:bodyPr/>
        <a:lstStyle/>
        <a:p>
          <a:r>
            <a:rPr lang="en-US"/>
            <a:t>Between 1880 and 1910, the number of women employed in the United States increased from 2.6 million to 7.8 million. </a:t>
          </a:r>
        </a:p>
      </dgm:t>
    </dgm:pt>
    <dgm:pt modelId="{75DF1164-2B5D-430B-BDF9-DC3C98F87ABF}" type="parTrans" cxnId="{171532C1-2F1E-42C2-B6BB-2B0E46327FB6}">
      <dgm:prSet/>
      <dgm:spPr/>
      <dgm:t>
        <a:bodyPr/>
        <a:lstStyle/>
        <a:p>
          <a:endParaRPr lang="en-US"/>
        </a:p>
      </dgm:t>
    </dgm:pt>
    <dgm:pt modelId="{C8299C98-F11B-4B5D-8D9B-852FA25C137B}" type="sibTrans" cxnId="{171532C1-2F1E-42C2-B6BB-2B0E46327FB6}">
      <dgm:prSet/>
      <dgm:spPr/>
      <dgm:t>
        <a:bodyPr/>
        <a:lstStyle/>
        <a:p>
          <a:endParaRPr lang="en-US"/>
        </a:p>
      </dgm:t>
    </dgm:pt>
    <dgm:pt modelId="{6719B428-A7D5-49F3-B349-C4F090528351}">
      <dgm:prSet/>
      <dgm:spPr/>
      <dgm:t>
        <a:bodyPr/>
        <a:lstStyle/>
        <a:p>
          <a:r>
            <a:rPr lang="en-US"/>
            <a:t>Although women began to be employed in business and industry, the majority of better paying positions continued to go to men. </a:t>
          </a:r>
        </a:p>
      </dgm:t>
    </dgm:pt>
    <dgm:pt modelId="{C0DB93BB-0868-49B1-9664-AD12608F3BE3}" type="parTrans" cxnId="{02E3B867-E7E7-420D-9E78-736275549573}">
      <dgm:prSet/>
      <dgm:spPr/>
      <dgm:t>
        <a:bodyPr/>
        <a:lstStyle/>
        <a:p>
          <a:endParaRPr lang="en-US"/>
        </a:p>
      </dgm:t>
    </dgm:pt>
    <dgm:pt modelId="{3AB27FF2-2BDE-405E-A3A3-93F43EA9DA13}" type="sibTrans" cxnId="{02E3B867-E7E7-420D-9E78-736275549573}">
      <dgm:prSet/>
      <dgm:spPr/>
      <dgm:t>
        <a:bodyPr/>
        <a:lstStyle/>
        <a:p>
          <a:endParaRPr lang="en-US"/>
        </a:p>
      </dgm:t>
    </dgm:pt>
    <dgm:pt modelId="{B26E5501-32E3-4629-ABB3-36EF9D26F248}">
      <dgm:prSet/>
      <dgm:spPr/>
      <dgm:t>
        <a:bodyPr/>
        <a:lstStyle/>
        <a:p>
          <a:r>
            <a:rPr lang="en-US"/>
            <a:t>At the turn of the century, 60 percent of all working women were employed as domestic servants.</a:t>
          </a:r>
        </a:p>
      </dgm:t>
    </dgm:pt>
    <dgm:pt modelId="{ABEF5B6E-858F-4DA8-9F6B-45376BE7CF88}" type="parTrans" cxnId="{D1E56E99-1EF4-4C60-844D-99CD0A768FF2}">
      <dgm:prSet/>
      <dgm:spPr/>
      <dgm:t>
        <a:bodyPr/>
        <a:lstStyle/>
        <a:p>
          <a:endParaRPr lang="en-US"/>
        </a:p>
      </dgm:t>
    </dgm:pt>
    <dgm:pt modelId="{134EE4BA-C8FD-408C-BE20-112BD307B166}" type="sibTrans" cxnId="{D1E56E99-1EF4-4C60-844D-99CD0A768FF2}">
      <dgm:prSet/>
      <dgm:spPr/>
      <dgm:t>
        <a:bodyPr/>
        <a:lstStyle/>
        <a:p>
          <a:endParaRPr lang="en-US"/>
        </a:p>
      </dgm:t>
    </dgm:pt>
    <dgm:pt modelId="{55F22D0A-AEFB-2E49-9A08-AD57F825FE84}" type="pres">
      <dgm:prSet presAssocID="{51233690-2443-4AE0-9A55-626DB00AD889}" presName="linear" presStyleCnt="0">
        <dgm:presLayoutVars>
          <dgm:animLvl val="lvl"/>
          <dgm:resizeHandles val="exact"/>
        </dgm:presLayoutVars>
      </dgm:prSet>
      <dgm:spPr/>
    </dgm:pt>
    <dgm:pt modelId="{DEB757DE-B5A0-A445-8576-7EF1C285ACF4}" type="pres">
      <dgm:prSet presAssocID="{F7F13998-C7DD-4AAD-A8CE-BDEB8558E3C0}" presName="parentText" presStyleLbl="node1" presStyleIdx="0" presStyleCnt="3">
        <dgm:presLayoutVars>
          <dgm:chMax val="0"/>
          <dgm:bulletEnabled val="1"/>
        </dgm:presLayoutVars>
      </dgm:prSet>
      <dgm:spPr/>
    </dgm:pt>
    <dgm:pt modelId="{38796240-D2E2-9C4A-B1E9-621F6ADBF0F1}" type="pres">
      <dgm:prSet presAssocID="{C8299C98-F11B-4B5D-8D9B-852FA25C137B}" presName="spacer" presStyleCnt="0"/>
      <dgm:spPr/>
    </dgm:pt>
    <dgm:pt modelId="{9B0C4DEB-BC1E-B14A-A3DE-6554F6BBE7E4}" type="pres">
      <dgm:prSet presAssocID="{6719B428-A7D5-49F3-B349-C4F090528351}" presName="parentText" presStyleLbl="node1" presStyleIdx="1" presStyleCnt="3">
        <dgm:presLayoutVars>
          <dgm:chMax val="0"/>
          <dgm:bulletEnabled val="1"/>
        </dgm:presLayoutVars>
      </dgm:prSet>
      <dgm:spPr/>
    </dgm:pt>
    <dgm:pt modelId="{23474D1B-070C-6345-BE86-820DFF0BAF03}" type="pres">
      <dgm:prSet presAssocID="{3AB27FF2-2BDE-405E-A3A3-93F43EA9DA13}" presName="spacer" presStyleCnt="0"/>
      <dgm:spPr/>
    </dgm:pt>
    <dgm:pt modelId="{30CAC00D-85F0-124C-8914-6BB2F2E3C01D}" type="pres">
      <dgm:prSet presAssocID="{B26E5501-32E3-4629-ABB3-36EF9D26F248}" presName="parentText" presStyleLbl="node1" presStyleIdx="2" presStyleCnt="3">
        <dgm:presLayoutVars>
          <dgm:chMax val="0"/>
          <dgm:bulletEnabled val="1"/>
        </dgm:presLayoutVars>
      </dgm:prSet>
      <dgm:spPr/>
    </dgm:pt>
  </dgm:ptLst>
  <dgm:cxnLst>
    <dgm:cxn modelId="{4396214E-25FD-5E47-B365-7C961064D45B}" type="presOf" srcId="{F7F13998-C7DD-4AAD-A8CE-BDEB8558E3C0}" destId="{DEB757DE-B5A0-A445-8576-7EF1C285ACF4}" srcOrd="0" destOrd="0" presId="urn:microsoft.com/office/officeart/2005/8/layout/vList2"/>
    <dgm:cxn modelId="{02E3B867-E7E7-420D-9E78-736275549573}" srcId="{51233690-2443-4AE0-9A55-626DB00AD889}" destId="{6719B428-A7D5-49F3-B349-C4F090528351}" srcOrd="1" destOrd="0" parTransId="{C0DB93BB-0868-49B1-9664-AD12608F3BE3}" sibTransId="{3AB27FF2-2BDE-405E-A3A3-93F43EA9DA13}"/>
    <dgm:cxn modelId="{20D1A86C-FC1D-9442-B102-BA6B1FCA5CCB}" type="presOf" srcId="{B26E5501-32E3-4629-ABB3-36EF9D26F248}" destId="{30CAC00D-85F0-124C-8914-6BB2F2E3C01D}" srcOrd="0" destOrd="0" presId="urn:microsoft.com/office/officeart/2005/8/layout/vList2"/>
    <dgm:cxn modelId="{AA940A7D-4124-5B49-B8C8-F8D42EAE793B}" type="presOf" srcId="{51233690-2443-4AE0-9A55-626DB00AD889}" destId="{55F22D0A-AEFB-2E49-9A08-AD57F825FE84}" srcOrd="0" destOrd="0" presId="urn:microsoft.com/office/officeart/2005/8/layout/vList2"/>
    <dgm:cxn modelId="{7D31AB93-923E-124F-8BC2-168EBEB1621B}" type="presOf" srcId="{6719B428-A7D5-49F3-B349-C4F090528351}" destId="{9B0C4DEB-BC1E-B14A-A3DE-6554F6BBE7E4}" srcOrd="0" destOrd="0" presId="urn:microsoft.com/office/officeart/2005/8/layout/vList2"/>
    <dgm:cxn modelId="{D1E56E99-1EF4-4C60-844D-99CD0A768FF2}" srcId="{51233690-2443-4AE0-9A55-626DB00AD889}" destId="{B26E5501-32E3-4629-ABB3-36EF9D26F248}" srcOrd="2" destOrd="0" parTransId="{ABEF5B6E-858F-4DA8-9F6B-45376BE7CF88}" sibTransId="{134EE4BA-C8FD-408C-BE20-112BD307B166}"/>
    <dgm:cxn modelId="{171532C1-2F1E-42C2-B6BB-2B0E46327FB6}" srcId="{51233690-2443-4AE0-9A55-626DB00AD889}" destId="{F7F13998-C7DD-4AAD-A8CE-BDEB8558E3C0}" srcOrd="0" destOrd="0" parTransId="{75DF1164-2B5D-430B-BDF9-DC3C98F87ABF}" sibTransId="{C8299C98-F11B-4B5D-8D9B-852FA25C137B}"/>
    <dgm:cxn modelId="{9238290A-1736-C64F-8EDE-BFFC5B4BC08A}" type="presParOf" srcId="{55F22D0A-AEFB-2E49-9A08-AD57F825FE84}" destId="{DEB757DE-B5A0-A445-8576-7EF1C285ACF4}" srcOrd="0" destOrd="0" presId="urn:microsoft.com/office/officeart/2005/8/layout/vList2"/>
    <dgm:cxn modelId="{C630DAE9-61D0-5F4B-B072-17EF48A22566}" type="presParOf" srcId="{55F22D0A-AEFB-2E49-9A08-AD57F825FE84}" destId="{38796240-D2E2-9C4A-B1E9-621F6ADBF0F1}" srcOrd="1" destOrd="0" presId="urn:microsoft.com/office/officeart/2005/8/layout/vList2"/>
    <dgm:cxn modelId="{053CD0A5-7899-3944-A37F-553FBA4CACDD}" type="presParOf" srcId="{55F22D0A-AEFB-2E49-9A08-AD57F825FE84}" destId="{9B0C4DEB-BC1E-B14A-A3DE-6554F6BBE7E4}" srcOrd="2" destOrd="0" presId="urn:microsoft.com/office/officeart/2005/8/layout/vList2"/>
    <dgm:cxn modelId="{B9A67272-C22B-5E42-B30F-FAFA7A3B01BE}" type="presParOf" srcId="{55F22D0A-AEFB-2E49-9A08-AD57F825FE84}" destId="{23474D1B-070C-6345-BE86-820DFF0BAF03}" srcOrd="3" destOrd="0" presId="urn:microsoft.com/office/officeart/2005/8/layout/vList2"/>
    <dgm:cxn modelId="{162C05D0-2FEA-4C4B-B51D-0F7E24C6BD28}" type="presParOf" srcId="{55F22D0A-AEFB-2E49-9A08-AD57F825FE84}" destId="{30CAC00D-85F0-124C-8914-6BB2F2E3C01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1FC6EA-F0C6-4A4E-927F-42BFE532CFDF}"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EBFC29DE-F630-4F69-B46B-4C485DB26777}">
      <dgm:prSet/>
      <dgm:spPr/>
      <dgm:t>
        <a:bodyPr/>
        <a:lstStyle/>
        <a:p>
          <a:r>
            <a:rPr lang="en-US"/>
            <a:t>1913: Illinois</a:t>
          </a:r>
        </a:p>
      </dgm:t>
    </dgm:pt>
    <dgm:pt modelId="{649A963B-18F3-4ABE-A718-B65FBD04D3A0}" type="parTrans" cxnId="{88249404-8B4F-409B-99A5-FE4FD975AC9B}">
      <dgm:prSet/>
      <dgm:spPr/>
      <dgm:t>
        <a:bodyPr/>
        <a:lstStyle/>
        <a:p>
          <a:endParaRPr lang="en-US"/>
        </a:p>
      </dgm:t>
    </dgm:pt>
    <dgm:pt modelId="{48C703A4-CA37-4373-B04B-D69237EA4F09}" type="sibTrans" cxnId="{88249404-8B4F-409B-99A5-FE4FD975AC9B}">
      <dgm:prSet/>
      <dgm:spPr/>
      <dgm:t>
        <a:bodyPr/>
        <a:lstStyle/>
        <a:p>
          <a:endParaRPr lang="en-US"/>
        </a:p>
      </dgm:t>
    </dgm:pt>
    <dgm:pt modelId="{FD848D95-124B-4636-87C1-74E927C4E63B}">
      <dgm:prSet/>
      <dgm:spPr/>
      <dgm:t>
        <a:bodyPr/>
        <a:lstStyle/>
        <a:p>
          <a:r>
            <a:rPr lang="en-US"/>
            <a:t>1917: Nebraska</a:t>
          </a:r>
        </a:p>
      </dgm:t>
    </dgm:pt>
    <dgm:pt modelId="{52AB46AB-7D9A-47DB-B8BA-9B0D7B1A0236}" type="parTrans" cxnId="{9F2E2ADE-43AE-474C-B0D2-65C900CC6C05}">
      <dgm:prSet/>
      <dgm:spPr/>
      <dgm:t>
        <a:bodyPr/>
        <a:lstStyle/>
        <a:p>
          <a:endParaRPr lang="en-US"/>
        </a:p>
      </dgm:t>
    </dgm:pt>
    <dgm:pt modelId="{C63B06FF-3E64-457C-880B-97D39813E9A0}" type="sibTrans" cxnId="{9F2E2ADE-43AE-474C-B0D2-65C900CC6C05}">
      <dgm:prSet/>
      <dgm:spPr/>
      <dgm:t>
        <a:bodyPr/>
        <a:lstStyle/>
        <a:p>
          <a:endParaRPr lang="en-US"/>
        </a:p>
      </dgm:t>
    </dgm:pt>
    <dgm:pt modelId="{B170A99F-BA2B-4BB8-AA83-71D25A618665}">
      <dgm:prSet/>
      <dgm:spPr/>
      <dgm:t>
        <a:bodyPr/>
        <a:lstStyle/>
        <a:p>
          <a:r>
            <a:rPr lang="en-US"/>
            <a:t>1917: Ohio</a:t>
          </a:r>
        </a:p>
      </dgm:t>
    </dgm:pt>
    <dgm:pt modelId="{C840ED01-CB97-4A02-A6C5-9A9AC6B90574}" type="parTrans" cxnId="{90E96F1D-7891-454A-AAD8-596E1A2B8DA3}">
      <dgm:prSet/>
      <dgm:spPr/>
      <dgm:t>
        <a:bodyPr/>
        <a:lstStyle/>
        <a:p>
          <a:endParaRPr lang="en-US"/>
        </a:p>
      </dgm:t>
    </dgm:pt>
    <dgm:pt modelId="{BA188D8F-AD32-4D34-9FA1-1ABC3283F4AF}" type="sibTrans" cxnId="{90E96F1D-7891-454A-AAD8-596E1A2B8DA3}">
      <dgm:prSet/>
      <dgm:spPr/>
      <dgm:t>
        <a:bodyPr/>
        <a:lstStyle/>
        <a:p>
          <a:endParaRPr lang="en-US"/>
        </a:p>
      </dgm:t>
    </dgm:pt>
    <dgm:pt modelId="{761F4B2A-97DC-43F2-8727-E13E703BC10F}">
      <dgm:prSet/>
      <dgm:spPr/>
      <dgm:t>
        <a:bodyPr/>
        <a:lstStyle/>
        <a:p>
          <a:r>
            <a:rPr lang="en-US"/>
            <a:t>1917: Indiana</a:t>
          </a:r>
        </a:p>
      </dgm:t>
    </dgm:pt>
    <dgm:pt modelId="{01CE9F25-7532-492D-A4CF-3E7C513EF7E2}" type="parTrans" cxnId="{AF6AF9DA-8AC1-47C9-B388-BE0132E140FA}">
      <dgm:prSet/>
      <dgm:spPr/>
      <dgm:t>
        <a:bodyPr/>
        <a:lstStyle/>
        <a:p>
          <a:endParaRPr lang="en-US"/>
        </a:p>
      </dgm:t>
    </dgm:pt>
    <dgm:pt modelId="{79E28EC8-62E1-4CBE-BCB0-6A6F452FAE91}" type="sibTrans" cxnId="{AF6AF9DA-8AC1-47C9-B388-BE0132E140FA}">
      <dgm:prSet/>
      <dgm:spPr/>
      <dgm:t>
        <a:bodyPr/>
        <a:lstStyle/>
        <a:p>
          <a:endParaRPr lang="en-US"/>
        </a:p>
      </dgm:t>
    </dgm:pt>
    <dgm:pt modelId="{1B1F26BD-57D1-494C-8FAC-B446E4B92162}">
      <dgm:prSet/>
      <dgm:spPr/>
      <dgm:t>
        <a:bodyPr/>
        <a:lstStyle/>
        <a:p>
          <a:r>
            <a:rPr lang="en-US"/>
            <a:t>1917: North Dakota</a:t>
          </a:r>
        </a:p>
      </dgm:t>
    </dgm:pt>
    <dgm:pt modelId="{57C581DE-2025-4902-B1D9-2E0DE587DFC5}" type="parTrans" cxnId="{021EC1C9-1DFC-441F-8537-98C64FFD496C}">
      <dgm:prSet/>
      <dgm:spPr/>
      <dgm:t>
        <a:bodyPr/>
        <a:lstStyle/>
        <a:p>
          <a:endParaRPr lang="en-US"/>
        </a:p>
      </dgm:t>
    </dgm:pt>
    <dgm:pt modelId="{76BB0D4B-A4A7-4190-B3C3-88D5836E63B3}" type="sibTrans" cxnId="{021EC1C9-1DFC-441F-8537-98C64FFD496C}">
      <dgm:prSet/>
      <dgm:spPr/>
      <dgm:t>
        <a:bodyPr/>
        <a:lstStyle/>
        <a:p>
          <a:endParaRPr lang="en-US"/>
        </a:p>
      </dgm:t>
    </dgm:pt>
    <dgm:pt modelId="{B054F97B-DA70-46CC-A5B5-76563B35CC4D}">
      <dgm:prSet/>
      <dgm:spPr/>
      <dgm:t>
        <a:bodyPr/>
        <a:lstStyle/>
        <a:p>
          <a:r>
            <a:rPr lang="en-US"/>
            <a:t>1917: Rhode Island</a:t>
          </a:r>
        </a:p>
      </dgm:t>
    </dgm:pt>
    <dgm:pt modelId="{870F0DFC-B8BD-42EF-AC9D-C2FD7FC73EAF}" type="parTrans" cxnId="{44BD0168-9252-4E3E-8290-5791439F6FE7}">
      <dgm:prSet/>
      <dgm:spPr/>
      <dgm:t>
        <a:bodyPr/>
        <a:lstStyle/>
        <a:p>
          <a:endParaRPr lang="en-US"/>
        </a:p>
      </dgm:t>
    </dgm:pt>
    <dgm:pt modelId="{9D851A51-8135-4BD6-994B-0332F9545C6E}" type="sibTrans" cxnId="{44BD0168-9252-4E3E-8290-5791439F6FE7}">
      <dgm:prSet/>
      <dgm:spPr/>
      <dgm:t>
        <a:bodyPr/>
        <a:lstStyle/>
        <a:p>
          <a:endParaRPr lang="en-US"/>
        </a:p>
      </dgm:t>
    </dgm:pt>
    <dgm:pt modelId="{FA955DAD-59CD-4D8B-9A40-79E78370C78C}">
      <dgm:prSet/>
      <dgm:spPr/>
      <dgm:t>
        <a:bodyPr/>
        <a:lstStyle/>
        <a:p>
          <a:r>
            <a:rPr lang="en-US"/>
            <a:t>1919: Iowa</a:t>
          </a:r>
        </a:p>
      </dgm:t>
    </dgm:pt>
    <dgm:pt modelId="{7F6ADB4D-7D4B-46B4-A33A-EBB27E2A72B6}" type="parTrans" cxnId="{9C2EDB57-A24E-47CB-85A8-3FBB3DDA1D26}">
      <dgm:prSet/>
      <dgm:spPr/>
      <dgm:t>
        <a:bodyPr/>
        <a:lstStyle/>
        <a:p>
          <a:endParaRPr lang="en-US"/>
        </a:p>
      </dgm:t>
    </dgm:pt>
    <dgm:pt modelId="{2067CD41-F7BF-4327-B9E0-1CD76DBDCDA7}" type="sibTrans" cxnId="{9C2EDB57-A24E-47CB-85A8-3FBB3DDA1D26}">
      <dgm:prSet/>
      <dgm:spPr/>
      <dgm:t>
        <a:bodyPr/>
        <a:lstStyle/>
        <a:p>
          <a:endParaRPr lang="en-US"/>
        </a:p>
      </dgm:t>
    </dgm:pt>
    <dgm:pt modelId="{EBBC18EF-CCAD-4355-AD3E-63A81E8813D5}">
      <dgm:prSet/>
      <dgm:spPr/>
      <dgm:t>
        <a:bodyPr/>
        <a:lstStyle/>
        <a:p>
          <a:r>
            <a:rPr lang="en-US"/>
            <a:t>1919: Maine</a:t>
          </a:r>
        </a:p>
      </dgm:t>
    </dgm:pt>
    <dgm:pt modelId="{A3F9BC48-ED94-4D84-816A-3BEE67A9E9AA}" type="parTrans" cxnId="{74E12282-56AD-4907-BDDD-FC0C9A87FF5B}">
      <dgm:prSet/>
      <dgm:spPr/>
      <dgm:t>
        <a:bodyPr/>
        <a:lstStyle/>
        <a:p>
          <a:endParaRPr lang="en-US"/>
        </a:p>
      </dgm:t>
    </dgm:pt>
    <dgm:pt modelId="{FC187E9D-744B-49FD-B935-99CBA807EA39}" type="sibTrans" cxnId="{74E12282-56AD-4907-BDDD-FC0C9A87FF5B}">
      <dgm:prSet/>
      <dgm:spPr/>
      <dgm:t>
        <a:bodyPr/>
        <a:lstStyle/>
        <a:p>
          <a:endParaRPr lang="en-US"/>
        </a:p>
      </dgm:t>
    </dgm:pt>
    <dgm:pt modelId="{3C28455D-574B-4BCC-AA83-5F91A893103D}">
      <dgm:prSet/>
      <dgm:spPr/>
      <dgm:t>
        <a:bodyPr/>
        <a:lstStyle/>
        <a:p>
          <a:r>
            <a:rPr lang="en-US"/>
            <a:t>1919: Minnesota</a:t>
          </a:r>
        </a:p>
      </dgm:t>
    </dgm:pt>
    <dgm:pt modelId="{904DAD3B-666E-4568-8AA1-E9936AC6BEEF}" type="parTrans" cxnId="{72B36D35-FDBC-455F-B744-CC569DF881DF}">
      <dgm:prSet/>
      <dgm:spPr/>
      <dgm:t>
        <a:bodyPr/>
        <a:lstStyle/>
        <a:p>
          <a:endParaRPr lang="en-US"/>
        </a:p>
      </dgm:t>
    </dgm:pt>
    <dgm:pt modelId="{E1907F49-3E06-4655-BDDD-0065E990C429}" type="sibTrans" cxnId="{72B36D35-FDBC-455F-B744-CC569DF881DF}">
      <dgm:prSet/>
      <dgm:spPr/>
      <dgm:t>
        <a:bodyPr/>
        <a:lstStyle/>
        <a:p>
          <a:endParaRPr lang="en-US"/>
        </a:p>
      </dgm:t>
    </dgm:pt>
    <dgm:pt modelId="{4D6709DB-1367-402F-B331-79A32943D97E}">
      <dgm:prSet/>
      <dgm:spPr/>
      <dgm:t>
        <a:bodyPr/>
        <a:lstStyle/>
        <a:p>
          <a:r>
            <a:rPr lang="en-US"/>
            <a:t>1919: Missouri</a:t>
          </a:r>
        </a:p>
      </dgm:t>
    </dgm:pt>
    <dgm:pt modelId="{A2B082D4-1A4D-447E-8CD8-1B1ED430C010}" type="parTrans" cxnId="{218F63E1-6DA6-4CA7-95BA-AD164759A643}">
      <dgm:prSet/>
      <dgm:spPr/>
      <dgm:t>
        <a:bodyPr/>
        <a:lstStyle/>
        <a:p>
          <a:endParaRPr lang="en-US"/>
        </a:p>
      </dgm:t>
    </dgm:pt>
    <dgm:pt modelId="{55A284B0-8C28-4D23-8FC2-97A5B14448A7}" type="sibTrans" cxnId="{218F63E1-6DA6-4CA7-95BA-AD164759A643}">
      <dgm:prSet/>
      <dgm:spPr/>
      <dgm:t>
        <a:bodyPr/>
        <a:lstStyle/>
        <a:p>
          <a:endParaRPr lang="en-US"/>
        </a:p>
      </dgm:t>
    </dgm:pt>
    <dgm:pt modelId="{C2FC90F9-E2A4-46B6-95C7-DB2B77608F77}">
      <dgm:prSet/>
      <dgm:spPr/>
      <dgm:t>
        <a:bodyPr/>
        <a:lstStyle/>
        <a:p>
          <a:r>
            <a:rPr lang="en-US"/>
            <a:t>1919: Tennessee</a:t>
          </a:r>
        </a:p>
      </dgm:t>
    </dgm:pt>
    <dgm:pt modelId="{7D611EB5-C2AE-49B1-B9BA-9BC998DBC0D7}" type="parTrans" cxnId="{39EF485A-9E3A-4D48-A776-27BEC993BF63}">
      <dgm:prSet/>
      <dgm:spPr/>
      <dgm:t>
        <a:bodyPr/>
        <a:lstStyle/>
        <a:p>
          <a:endParaRPr lang="en-US"/>
        </a:p>
      </dgm:t>
    </dgm:pt>
    <dgm:pt modelId="{B2DFD26E-A989-4ED8-9841-DD1C4E24938E}" type="sibTrans" cxnId="{39EF485A-9E3A-4D48-A776-27BEC993BF63}">
      <dgm:prSet/>
      <dgm:spPr/>
      <dgm:t>
        <a:bodyPr/>
        <a:lstStyle/>
        <a:p>
          <a:endParaRPr lang="en-US"/>
        </a:p>
      </dgm:t>
    </dgm:pt>
    <dgm:pt modelId="{6F4E7975-B52E-4B9D-97BB-FE75D55C3909}">
      <dgm:prSet/>
      <dgm:spPr/>
      <dgm:t>
        <a:bodyPr/>
        <a:lstStyle/>
        <a:p>
          <a:r>
            <a:rPr lang="en-US"/>
            <a:t>1919: Wisconsin</a:t>
          </a:r>
        </a:p>
      </dgm:t>
    </dgm:pt>
    <dgm:pt modelId="{B6B6D9C7-F0FF-4EBF-B564-C6646DFB45D7}" type="parTrans" cxnId="{9056FE82-2F4F-4667-8386-65A683F7141E}">
      <dgm:prSet/>
      <dgm:spPr/>
      <dgm:t>
        <a:bodyPr/>
        <a:lstStyle/>
        <a:p>
          <a:endParaRPr lang="en-US"/>
        </a:p>
      </dgm:t>
    </dgm:pt>
    <dgm:pt modelId="{0D6B50FD-1EDE-4DB2-B9A9-6E8138B25C46}" type="sibTrans" cxnId="{9056FE82-2F4F-4667-8386-65A683F7141E}">
      <dgm:prSet/>
      <dgm:spPr/>
      <dgm:t>
        <a:bodyPr/>
        <a:lstStyle/>
        <a:p>
          <a:endParaRPr lang="en-US"/>
        </a:p>
      </dgm:t>
    </dgm:pt>
    <dgm:pt modelId="{A4CD72CA-6CE6-8840-B732-615141294FDD}" type="pres">
      <dgm:prSet presAssocID="{691FC6EA-F0C6-4A4E-927F-42BFE532CFDF}" presName="diagram" presStyleCnt="0">
        <dgm:presLayoutVars>
          <dgm:dir/>
          <dgm:resizeHandles val="exact"/>
        </dgm:presLayoutVars>
      </dgm:prSet>
      <dgm:spPr/>
    </dgm:pt>
    <dgm:pt modelId="{31C4459A-9172-0347-8C1F-9859BCCD80D8}" type="pres">
      <dgm:prSet presAssocID="{EBFC29DE-F630-4F69-B46B-4C485DB26777}" presName="node" presStyleLbl="node1" presStyleIdx="0" presStyleCnt="12">
        <dgm:presLayoutVars>
          <dgm:bulletEnabled val="1"/>
        </dgm:presLayoutVars>
      </dgm:prSet>
      <dgm:spPr/>
    </dgm:pt>
    <dgm:pt modelId="{FE2AD9FC-173E-144D-8CEF-04AB195D44C4}" type="pres">
      <dgm:prSet presAssocID="{48C703A4-CA37-4373-B04B-D69237EA4F09}" presName="sibTrans" presStyleCnt="0"/>
      <dgm:spPr/>
    </dgm:pt>
    <dgm:pt modelId="{56666FF7-5EFB-8C4A-96EE-952B1C96A5C7}" type="pres">
      <dgm:prSet presAssocID="{FD848D95-124B-4636-87C1-74E927C4E63B}" presName="node" presStyleLbl="node1" presStyleIdx="1" presStyleCnt="12">
        <dgm:presLayoutVars>
          <dgm:bulletEnabled val="1"/>
        </dgm:presLayoutVars>
      </dgm:prSet>
      <dgm:spPr/>
    </dgm:pt>
    <dgm:pt modelId="{448ADB63-51D7-A54F-AC39-1E26CFEA7F2E}" type="pres">
      <dgm:prSet presAssocID="{C63B06FF-3E64-457C-880B-97D39813E9A0}" presName="sibTrans" presStyleCnt="0"/>
      <dgm:spPr/>
    </dgm:pt>
    <dgm:pt modelId="{78BDCD77-204D-E04C-B1DD-E3C2509FFB49}" type="pres">
      <dgm:prSet presAssocID="{B170A99F-BA2B-4BB8-AA83-71D25A618665}" presName="node" presStyleLbl="node1" presStyleIdx="2" presStyleCnt="12">
        <dgm:presLayoutVars>
          <dgm:bulletEnabled val="1"/>
        </dgm:presLayoutVars>
      </dgm:prSet>
      <dgm:spPr/>
    </dgm:pt>
    <dgm:pt modelId="{2A937A8D-7B06-CC46-A79E-F9CCD18D2A43}" type="pres">
      <dgm:prSet presAssocID="{BA188D8F-AD32-4D34-9FA1-1ABC3283F4AF}" presName="sibTrans" presStyleCnt="0"/>
      <dgm:spPr/>
    </dgm:pt>
    <dgm:pt modelId="{E323FD42-62DD-4A4C-BC9A-BDB268DBB26D}" type="pres">
      <dgm:prSet presAssocID="{761F4B2A-97DC-43F2-8727-E13E703BC10F}" presName="node" presStyleLbl="node1" presStyleIdx="3" presStyleCnt="12">
        <dgm:presLayoutVars>
          <dgm:bulletEnabled val="1"/>
        </dgm:presLayoutVars>
      </dgm:prSet>
      <dgm:spPr/>
    </dgm:pt>
    <dgm:pt modelId="{4AFCB22B-0780-CA47-90AA-8C2CE069691B}" type="pres">
      <dgm:prSet presAssocID="{79E28EC8-62E1-4CBE-BCB0-6A6F452FAE91}" presName="sibTrans" presStyleCnt="0"/>
      <dgm:spPr/>
    </dgm:pt>
    <dgm:pt modelId="{7DD9C51E-2E0F-824B-8527-CBF22020559B}" type="pres">
      <dgm:prSet presAssocID="{1B1F26BD-57D1-494C-8FAC-B446E4B92162}" presName="node" presStyleLbl="node1" presStyleIdx="4" presStyleCnt="12">
        <dgm:presLayoutVars>
          <dgm:bulletEnabled val="1"/>
        </dgm:presLayoutVars>
      </dgm:prSet>
      <dgm:spPr/>
    </dgm:pt>
    <dgm:pt modelId="{9C4A7642-3B86-A943-B4E9-50EF98454B62}" type="pres">
      <dgm:prSet presAssocID="{76BB0D4B-A4A7-4190-B3C3-88D5836E63B3}" presName="sibTrans" presStyleCnt="0"/>
      <dgm:spPr/>
    </dgm:pt>
    <dgm:pt modelId="{406FA934-5F26-9544-A994-C445787BB386}" type="pres">
      <dgm:prSet presAssocID="{B054F97B-DA70-46CC-A5B5-76563B35CC4D}" presName="node" presStyleLbl="node1" presStyleIdx="5" presStyleCnt="12">
        <dgm:presLayoutVars>
          <dgm:bulletEnabled val="1"/>
        </dgm:presLayoutVars>
      </dgm:prSet>
      <dgm:spPr/>
    </dgm:pt>
    <dgm:pt modelId="{7447DF40-3724-6742-BEBD-22965B5DC844}" type="pres">
      <dgm:prSet presAssocID="{9D851A51-8135-4BD6-994B-0332F9545C6E}" presName="sibTrans" presStyleCnt="0"/>
      <dgm:spPr/>
    </dgm:pt>
    <dgm:pt modelId="{9334086A-84D8-5A4C-AB4D-402171F3AA35}" type="pres">
      <dgm:prSet presAssocID="{FA955DAD-59CD-4D8B-9A40-79E78370C78C}" presName="node" presStyleLbl="node1" presStyleIdx="6" presStyleCnt="12">
        <dgm:presLayoutVars>
          <dgm:bulletEnabled val="1"/>
        </dgm:presLayoutVars>
      </dgm:prSet>
      <dgm:spPr/>
    </dgm:pt>
    <dgm:pt modelId="{FCBB5E47-A943-9443-B056-806AA513468A}" type="pres">
      <dgm:prSet presAssocID="{2067CD41-F7BF-4327-B9E0-1CD76DBDCDA7}" presName="sibTrans" presStyleCnt="0"/>
      <dgm:spPr/>
    </dgm:pt>
    <dgm:pt modelId="{7DF970CB-B579-144E-B799-DEE1341C24E7}" type="pres">
      <dgm:prSet presAssocID="{EBBC18EF-CCAD-4355-AD3E-63A81E8813D5}" presName="node" presStyleLbl="node1" presStyleIdx="7" presStyleCnt="12">
        <dgm:presLayoutVars>
          <dgm:bulletEnabled val="1"/>
        </dgm:presLayoutVars>
      </dgm:prSet>
      <dgm:spPr/>
    </dgm:pt>
    <dgm:pt modelId="{9F6DDFA3-CF44-BC42-A421-D547D4E19DDD}" type="pres">
      <dgm:prSet presAssocID="{FC187E9D-744B-49FD-B935-99CBA807EA39}" presName="sibTrans" presStyleCnt="0"/>
      <dgm:spPr/>
    </dgm:pt>
    <dgm:pt modelId="{D0194C2C-3374-764E-9F98-CCBDB8242EB8}" type="pres">
      <dgm:prSet presAssocID="{3C28455D-574B-4BCC-AA83-5F91A893103D}" presName="node" presStyleLbl="node1" presStyleIdx="8" presStyleCnt="12">
        <dgm:presLayoutVars>
          <dgm:bulletEnabled val="1"/>
        </dgm:presLayoutVars>
      </dgm:prSet>
      <dgm:spPr/>
    </dgm:pt>
    <dgm:pt modelId="{22B6E9BE-D60E-DB4D-8EA8-563819000D5C}" type="pres">
      <dgm:prSet presAssocID="{E1907F49-3E06-4655-BDDD-0065E990C429}" presName="sibTrans" presStyleCnt="0"/>
      <dgm:spPr/>
    </dgm:pt>
    <dgm:pt modelId="{0656D050-4196-A142-8A65-89ADF1D5DC35}" type="pres">
      <dgm:prSet presAssocID="{4D6709DB-1367-402F-B331-79A32943D97E}" presName="node" presStyleLbl="node1" presStyleIdx="9" presStyleCnt="12">
        <dgm:presLayoutVars>
          <dgm:bulletEnabled val="1"/>
        </dgm:presLayoutVars>
      </dgm:prSet>
      <dgm:spPr/>
    </dgm:pt>
    <dgm:pt modelId="{132B5AC6-C76C-0A41-B8B1-0D45C9021348}" type="pres">
      <dgm:prSet presAssocID="{55A284B0-8C28-4D23-8FC2-97A5B14448A7}" presName="sibTrans" presStyleCnt="0"/>
      <dgm:spPr/>
    </dgm:pt>
    <dgm:pt modelId="{92F66CCB-3A92-7C49-86F5-0AD66F596D67}" type="pres">
      <dgm:prSet presAssocID="{C2FC90F9-E2A4-46B6-95C7-DB2B77608F77}" presName="node" presStyleLbl="node1" presStyleIdx="10" presStyleCnt="12">
        <dgm:presLayoutVars>
          <dgm:bulletEnabled val="1"/>
        </dgm:presLayoutVars>
      </dgm:prSet>
      <dgm:spPr/>
    </dgm:pt>
    <dgm:pt modelId="{D0AB305A-3D80-9041-AB8C-9B2B2C5EDDAB}" type="pres">
      <dgm:prSet presAssocID="{B2DFD26E-A989-4ED8-9841-DD1C4E24938E}" presName="sibTrans" presStyleCnt="0"/>
      <dgm:spPr/>
    </dgm:pt>
    <dgm:pt modelId="{83F913A9-0A6D-9F40-935F-051F81C907F4}" type="pres">
      <dgm:prSet presAssocID="{6F4E7975-B52E-4B9D-97BB-FE75D55C3909}" presName="node" presStyleLbl="node1" presStyleIdx="11" presStyleCnt="12">
        <dgm:presLayoutVars>
          <dgm:bulletEnabled val="1"/>
        </dgm:presLayoutVars>
      </dgm:prSet>
      <dgm:spPr/>
    </dgm:pt>
  </dgm:ptLst>
  <dgm:cxnLst>
    <dgm:cxn modelId="{88249404-8B4F-409B-99A5-FE4FD975AC9B}" srcId="{691FC6EA-F0C6-4A4E-927F-42BFE532CFDF}" destId="{EBFC29DE-F630-4F69-B46B-4C485DB26777}" srcOrd="0" destOrd="0" parTransId="{649A963B-18F3-4ABE-A718-B65FBD04D3A0}" sibTransId="{48C703A4-CA37-4373-B04B-D69237EA4F09}"/>
    <dgm:cxn modelId="{D96EAF07-0D3E-2942-94CE-8041833CD111}" type="presOf" srcId="{EBFC29DE-F630-4F69-B46B-4C485DB26777}" destId="{31C4459A-9172-0347-8C1F-9859BCCD80D8}" srcOrd="0" destOrd="0" presId="urn:microsoft.com/office/officeart/2005/8/layout/default"/>
    <dgm:cxn modelId="{2944691D-C457-914F-804E-19B1702D240B}" type="presOf" srcId="{6F4E7975-B52E-4B9D-97BB-FE75D55C3909}" destId="{83F913A9-0A6D-9F40-935F-051F81C907F4}" srcOrd="0" destOrd="0" presId="urn:microsoft.com/office/officeart/2005/8/layout/default"/>
    <dgm:cxn modelId="{73976E1D-D5E4-5147-A1E2-FB9ACB4BC362}" type="presOf" srcId="{761F4B2A-97DC-43F2-8727-E13E703BC10F}" destId="{E323FD42-62DD-4A4C-BC9A-BDB268DBB26D}" srcOrd="0" destOrd="0" presId="urn:microsoft.com/office/officeart/2005/8/layout/default"/>
    <dgm:cxn modelId="{90E96F1D-7891-454A-AAD8-596E1A2B8DA3}" srcId="{691FC6EA-F0C6-4A4E-927F-42BFE532CFDF}" destId="{B170A99F-BA2B-4BB8-AA83-71D25A618665}" srcOrd="2" destOrd="0" parTransId="{C840ED01-CB97-4A02-A6C5-9A9AC6B90574}" sibTransId="{BA188D8F-AD32-4D34-9FA1-1ABC3283F4AF}"/>
    <dgm:cxn modelId="{59B74023-23AC-9547-9C9F-20567C9985D5}" type="presOf" srcId="{4D6709DB-1367-402F-B331-79A32943D97E}" destId="{0656D050-4196-A142-8A65-89ADF1D5DC35}" srcOrd="0" destOrd="0" presId="urn:microsoft.com/office/officeart/2005/8/layout/default"/>
    <dgm:cxn modelId="{BC56EF27-FA70-FC4F-86BB-C0269C1ACDAA}" type="presOf" srcId="{FD848D95-124B-4636-87C1-74E927C4E63B}" destId="{56666FF7-5EFB-8C4A-96EE-952B1C96A5C7}" srcOrd="0" destOrd="0" presId="urn:microsoft.com/office/officeart/2005/8/layout/default"/>
    <dgm:cxn modelId="{038EA828-E646-464B-96AC-CE189D96173D}" type="presOf" srcId="{B054F97B-DA70-46CC-A5B5-76563B35CC4D}" destId="{406FA934-5F26-9544-A994-C445787BB386}" srcOrd="0" destOrd="0" presId="urn:microsoft.com/office/officeart/2005/8/layout/default"/>
    <dgm:cxn modelId="{27223433-0FF9-B341-ABF5-56F6ADC25099}" type="presOf" srcId="{FA955DAD-59CD-4D8B-9A40-79E78370C78C}" destId="{9334086A-84D8-5A4C-AB4D-402171F3AA35}" srcOrd="0" destOrd="0" presId="urn:microsoft.com/office/officeart/2005/8/layout/default"/>
    <dgm:cxn modelId="{72B36D35-FDBC-455F-B744-CC569DF881DF}" srcId="{691FC6EA-F0C6-4A4E-927F-42BFE532CFDF}" destId="{3C28455D-574B-4BCC-AA83-5F91A893103D}" srcOrd="8" destOrd="0" parTransId="{904DAD3B-666E-4568-8AA1-E9936AC6BEEF}" sibTransId="{E1907F49-3E06-4655-BDDD-0065E990C429}"/>
    <dgm:cxn modelId="{3D7E193F-5038-CE42-B3ED-74EB5EE35F5F}" type="presOf" srcId="{B170A99F-BA2B-4BB8-AA83-71D25A618665}" destId="{78BDCD77-204D-E04C-B1DD-E3C2509FFB49}" srcOrd="0" destOrd="0" presId="urn:microsoft.com/office/officeart/2005/8/layout/default"/>
    <dgm:cxn modelId="{9C2EDB57-A24E-47CB-85A8-3FBB3DDA1D26}" srcId="{691FC6EA-F0C6-4A4E-927F-42BFE532CFDF}" destId="{FA955DAD-59CD-4D8B-9A40-79E78370C78C}" srcOrd="6" destOrd="0" parTransId="{7F6ADB4D-7D4B-46B4-A33A-EBB27E2A72B6}" sibTransId="{2067CD41-F7BF-4327-B9E0-1CD76DBDCDA7}"/>
    <dgm:cxn modelId="{39EF485A-9E3A-4D48-A776-27BEC993BF63}" srcId="{691FC6EA-F0C6-4A4E-927F-42BFE532CFDF}" destId="{C2FC90F9-E2A4-46B6-95C7-DB2B77608F77}" srcOrd="10" destOrd="0" parTransId="{7D611EB5-C2AE-49B1-B9BA-9BC998DBC0D7}" sibTransId="{B2DFD26E-A989-4ED8-9841-DD1C4E24938E}"/>
    <dgm:cxn modelId="{634C9A5F-08C8-BC4F-8C0D-D5405163E05A}" type="presOf" srcId="{EBBC18EF-CCAD-4355-AD3E-63A81E8813D5}" destId="{7DF970CB-B579-144E-B799-DEE1341C24E7}" srcOrd="0" destOrd="0" presId="urn:microsoft.com/office/officeart/2005/8/layout/default"/>
    <dgm:cxn modelId="{44BD0168-9252-4E3E-8290-5791439F6FE7}" srcId="{691FC6EA-F0C6-4A4E-927F-42BFE532CFDF}" destId="{B054F97B-DA70-46CC-A5B5-76563B35CC4D}" srcOrd="5" destOrd="0" parTransId="{870F0DFC-B8BD-42EF-AC9D-C2FD7FC73EAF}" sibTransId="{9D851A51-8135-4BD6-994B-0332F9545C6E}"/>
    <dgm:cxn modelId="{74E12282-56AD-4907-BDDD-FC0C9A87FF5B}" srcId="{691FC6EA-F0C6-4A4E-927F-42BFE532CFDF}" destId="{EBBC18EF-CCAD-4355-AD3E-63A81E8813D5}" srcOrd="7" destOrd="0" parTransId="{A3F9BC48-ED94-4D84-816A-3BEE67A9E9AA}" sibTransId="{FC187E9D-744B-49FD-B935-99CBA807EA39}"/>
    <dgm:cxn modelId="{9056FE82-2F4F-4667-8386-65A683F7141E}" srcId="{691FC6EA-F0C6-4A4E-927F-42BFE532CFDF}" destId="{6F4E7975-B52E-4B9D-97BB-FE75D55C3909}" srcOrd="11" destOrd="0" parTransId="{B6B6D9C7-F0FF-4EBF-B564-C6646DFB45D7}" sibTransId="{0D6B50FD-1EDE-4DB2-B9A9-6E8138B25C46}"/>
    <dgm:cxn modelId="{6AFBD190-35CD-F04F-B724-6DB03017A108}" type="presOf" srcId="{691FC6EA-F0C6-4A4E-927F-42BFE532CFDF}" destId="{A4CD72CA-6CE6-8840-B732-615141294FDD}" srcOrd="0" destOrd="0" presId="urn:microsoft.com/office/officeart/2005/8/layout/default"/>
    <dgm:cxn modelId="{A9206CB0-DEB2-5547-9130-490AA1E400BC}" type="presOf" srcId="{C2FC90F9-E2A4-46B6-95C7-DB2B77608F77}" destId="{92F66CCB-3A92-7C49-86F5-0AD66F596D67}" srcOrd="0" destOrd="0" presId="urn:microsoft.com/office/officeart/2005/8/layout/default"/>
    <dgm:cxn modelId="{C83C56C8-10B4-364C-802E-F11E3ADE1048}" type="presOf" srcId="{1B1F26BD-57D1-494C-8FAC-B446E4B92162}" destId="{7DD9C51E-2E0F-824B-8527-CBF22020559B}" srcOrd="0" destOrd="0" presId="urn:microsoft.com/office/officeart/2005/8/layout/default"/>
    <dgm:cxn modelId="{021EC1C9-1DFC-441F-8537-98C64FFD496C}" srcId="{691FC6EA-F0C6-4A4E-927F-42BFE532CFDF}" destId="{1B1F26BD-57D1-494C-8FAC-B446E4B92162}" srcOrd="4" destOrd="0" parTransId="{57C581DE-2025-4902-B1D9-2E0DE587DFC5}" sibTransId="{76BB0D4B-A4A7-4190-B3C3-88D5836E63B3}"/>
    <dgm:cxn modelId="{8FCF42DA-397B-9243-BEE8-D7B9C1DDCF00}" type="presOf" srcId="{3C28455D-574B-4BCC-AA83-5F91A893103D}" destId="{D0194C2C-3374-764E-9F98-CCBDB8242EB8}" srcOrd="0" destOrd="0" presId="urn:microsoft.com/office/officeart/2005/8/layout/default"/>
    <dgm:cxn modelId="{AF6AF9DA-8AC1-47C9-B388-BE0132E140FA}" srcId="{691FC6EA-F0C6-4A4E-927F-42BFE532CFDF}" destId="{761F4B2A-97DC-43F2-8727-E13E703BC10F}" srcOrd="3" destOrd="0" parTransId="{01CE9F25-7532-492D-A4CF-3E7C513EF7E2}" sibTransId="{79E28EC8-62E1-4CBE-BCB0-6A6F452FAE91}"/>
    <dgm:cxn modelId="{9F2E2ADE-43AE-474C-B0D2-65C900CC6C05}" srcId="{691FC6EA-F0C6-4A4E-927F-42BFE532CFDF}" destId="{FD848D95-124B-4636-87C1-74E927C4E63B}" srcOrd="1" destOrd="0" parTransId="{52AB46AB-7D9A-47DB-B8BA-9B0D7B1A0236}" sibTransId="{C63B06FF-3E64-457C-880B-97D39813E9A0}"/>
    <dgm:cxn modelId="{218F63E1-6DA6-4CA7-95BA-AD164759A643}" srcId="{691FC6EA-F0C6-4A4E-927F-42BFE532CFDF}" destId="{4D6709DB-1367-402F-B331-79A32943D97E}" srcOrd="9" destOrd="0" parTransId="{A2B082D4-1A4D-447E-8CD8-1B1ED430C010}" sibTransId="{55A284B0-8C28-4D23-8FC2-97A5B14448A7}"/>
    <dgm:cxn modelId="{4FDEA992-4944-EA44-8B89-74A23CF64C81}" type="presParOf" srcId="{A4CD72CA-6CE6-8840-B732-615141294FDD}" destId="{31C4459A-9172-0347-8C1F-9859BCCD80D8}" srcOrd="0" destOrd="0" presId="urn:microsoft.com/office/officeart/2005/8/layout/default"/>
    <dgm:cxn modelId="{96108066-6821-F242-9010-472B99069427}" type="presParOf" srcId="{A4CD72CA-6CE6-8840-B732-615141294FDD}" destId="{FE2AD9FC-173E-144D-8CEF-04AB195D44C4}" srcOrd="1" destOrd="0" presId="urn:microsoft.com/office/officeart/2005/8/layout/default"/>
    <dgm:cxn modelId="{2DE70B42-78C8-C144-B715-26007D0020CC}" type="presParOf" srcId="{A4CD72CA-6CE6-8840-B732-615141294FDD}" destId="{56666FF7-5EFB-8C4A-96EE-952B1C96A5C7}" srcOrd="2" destOrd="0" presId="urn:microsoft.com/office/officeart/2005/8/layout/default"/>
    <dgm:cxn modelId="{C44A2731-E763-ED4F-9179-D62A4DDBC729}" type="presParOf" srcId="{A4CD72CA-6CE6-8840-B732-615141294FDD}" destId="{448ADB63-51D7-A54F-AC39-1E26CFEA7F2E}" srcOrd="3" destOrd="0" presId="urn:microsoft.com/office/officeart/2005/8/layout/default"/>
    <dgm:cxn modelId="{ACFD760C-7063-804A-944B-BE3635B29D95}" type="presParOf" srcId="{A4CD72CA-6CE6-8840-B732-615141294FDD}" destId="{78BDCD77-204D-E04C-B1DD-E3C2509FFB49}" srcOrd="4" destOrd="0" presId="urn:microsoft.com/office/officeart/2005/8/layout/default"/>
    <dgm:cxn modelId="{87FF0F0E-B34B-4B4F-8B78-ED49A2186C9B}" type="presParOf" srcId="{A4CD72CA-6CE6-8840-B732-615141294FDD}" destId="{2A937A8D-7B06-CC46-A79E-F9CCD18D2A43}" srcOrd="5" destOrd="0" presId="urn:microsoft.com/office/officeart/2005/8/layout/default"/>
    <dgm:cxn modelId="{C05B94BA-CFBB-8E45-B2C9-053EA53D3B48}" type="presParOf" srcId="{A4CD72CA-6CE6-8840-B732-615141294FDD}" destId="{E323FD42-62DD-4A4C-BC9A-BDB268DBB26D}" srcOrd="6" destOrd="0" presId="urn:microsoft.com/office/officeart/2005/8/layout/default"/>
    <dgm:cxn modelId="{9EF6345D-48C3-8C4F-A85B-CCF52017D503}" type="presParOf" srcId="{A4CD72CA-6CE6-8840-B732-615141294FDD}" destId="{4AFCB22B-0780-CA47-90AA-8C2CE069691B}" srcOrd="7" destOrd="0" presId="urn:microsoft.com/office/officeart/2005/8/layout/default"/>
    <dgm:cxn modelId="{960EFBF1-5C2D-9147-A92A-5647A90D2FFF}" type="presParOf" srcId="{A4CD72CA-6CE6-8840-B732-615141294FDD}" destId="{7DD9C51E-2E0F-824B-8527-CBF22020559B}" srcOrd="8" destOrd="0" presId="urn:microsoft.com/office/officeart/2005/8/layout/default"/>
    <dgm:cxn modelId="{9E77F448-1DBD-FC43-B4B0-CAF2DFACFC3E}" type="presParOf" srcId="{A4CD72CA-6CE6-8840-B732-615141294FDD}" destId="{9C4A7642-3B86-A943-B4E9-50EF98454B62}" srcOrd="9" destOrd="0" presId="urn:microsoft.com/office/officeart/2005/8/layout/default"/>
    <dgm:cxn modelId="{79F52E7E-5DE5-4248-842A-F2E4C7F0DB66}" type="presParOf" srcId="{A4CD72CA-6CE6-8840-B732-615141294FDD}" destId="{406FA934-5F26-9544-A994-C445787BB386}" srcOrd="10" destOrd="0" presId="urn:microsoft.com/office/officeart/2005/8/layout/default"/>
    <dgm:cxn modelId="{92D3C487-F928-3B4F-8A99-DC16C914C610}" type="presParOf" srcId="{A4CD72CA-6CE6-8840-B732-615141294FDD}" destId="{7447DF40-3724-6742-BEBD-22965B5DC844}" srcOrd="11" destOrd="0" presId="urn:microsoft.com/office/officeart/2005/8/layout/default"/>
    <dgm:cxn modelId="{EF1EC091-8B89-C44F-A4FF-09E524479FB9}" type="presParOf" srcId="{A4CD72CA-6CE6-8840-B732-615141294FDD}" destId="{9334086A-84D8-5A4C-AB4D-402171F3AA35}" srcOrd="12" destOrd="0" presId="urn:microsoft.com/office/officeart/2005/8/layout/default"/>
    <dgm:cxn modelId="{A638E554-9593-0B48-A109-807577963306}" type="presParOf" srcId="{A4CD72CA-6CE6-8840-B732-615141294FDD}" destId="{FCBB5E47-A943-9443-B056-806AA513468A}" srcOrd="13" destOrd="0" presId="urn:microsoft.com/office/officeart/2005/8/layout/default"/>
    <dgm:cxn modelId="{17CA05BD-E100-B340-AA15-9D984702DF9C}" type="presParOf" srcId="{A4CD72CA-6CE6-8840-B732-615141294FDD}" destId="{7DF970CB-B579-144E-B799-DEE1341C24E7}" srcOrd="14" destOrd="0" presId="urn:microsoft.com/office/officeart/2005/8/layout/default"/>
    <dgm:cxn modelId="{738E1343-36C6-0944-9274-12DBDA5ED6FC}" type="presParOf" srcId="{A4CD72CA-6CE6-8840-B732-615141294FDD}" destId="{9F6DDFA3-CF44-BC42-A421-D547D4E19DDD}" srcOrd="15" destOrd="0" presId="urn:microsoft.com/office/officeart/2005/8/layout/default"/>
    <dgm:cxn modelId="{320F411D-1FE8-E34D-ADD9-27377D54338B}" type="presParOf" srcId="{A4CD72CA-6CE6-8840-B732-615141294FDD}" destId="{D0194C2C-3374-764E-9F98-CCBDB8242EB8}" srcOrd="16" destOrd="0" presId="urn:microsoft.com/office/officeart/2005/8/layout/default"/>
    <dgm:cxn modelId="{6D15107B-3A93-B64A-AE93-632BB1614EF1}" type="presParOf" srcId="{A4CD72CA-6CE6-8840-B732-615141294FDD}" destId="{22B6E9BE-D60E-DB4D-8EA8-563819000D5C}" srcOrd="17" destOrd="0" presId="urn:microsoft.com/office/officeart/2005/8/layout/default"/>
    <dgm:cxn modelId="{9AAE9A56-85E8-7E41-988A-DF4AB322B8F4}" type="presParOf" srcId="{A4CD72CA-6CE6-8840-B732-615141294FDD}" destId="{0656D050-4196-A142-8A65-89ADF1D5DC35}" srcOrd="18" destOrd="0" presId="urn:microsoft.com/office/officeart/2005/8/layout/default"/>
    <dgm:cxn modelId="{AD1770F2-DB97-A949-A61E-2720D59844F7}" type="presParOf" srcId="{A4CD72CA-6CE6-8840-B732-615141294FDD}" destId="{132B5AC6-C76C-0A41-B8B1-0D45C9021348}" srcOrd="19" destOrd="0" presId="urn:microsoft.com/office/officeart/2005/8/layout/default"/>
    <dgm:cxn modelId="{41B2BC63-1DE1-5548-989E-01ABE96DC8E8}" type="presParOf" srcId="{A4CD72CA-6CE6-8840-B732-615141294FDD}" destId="{92F66CCB-3A92-7C49-86F5-0AD66F596D67}" srcOrd="20" destOrd="0" presId="urn:microsoft.com/office/officeart/2005/8/layout/default"/>
    <dgm:cxn modelId="{F9334B2E-971B-8A4E-A667-57F71D6D81D5}" type="presParOf" srcId="{A4CD72CA-6CE6-8840-B732-615141294FDD}" destId="{D0AB305A-3D80-9041-AB8C-9B2B2C5EDDAB}" srcOrd="21" destOrd="0" presId="urn:microsoft.com/office/officeart/2005/8/layout/default"/>
    <dgm:cxn modelId="{5BBB4102-336F-7C4D-B511-FF8F940CD7A9}" type="presParOf" srcId="{A4CD72CA-6CE6-8840-B732-615141294FDD}" destId="{83F913A9-0A6D-9F40-935F-051F81C907F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F4860-D3E6-42A5-8DBC-4776998577D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634F4C1-33A5-46C8-AF80-6CEAE2F183F7}">
      <dgm:prSet/>
      <dgm:spPr/>
      <dgm:t>
        <a:bodyPr/>
        <a:lstStyle/>
        <a:p>
          <a:r>
            <a:rPr lang="en-US" dirty="0"/>
            <a:t>By 1896, women had gained the right to vote in four states (Wyoming, Colorado, Idaho, and Utah). </a:t>
          </a:r>
        </a:p>
      </dgm:t>
    </dgm:pt>
    <dgm:pt modelId="{87EFDFF5-7AC5-47EB-822D-143C7B81167B}" type="parTrans" cxnId="{7E67C8BF-7F9F-47E6-B583-D2A8109E9DA9}">
      <dgm:prSet/>
      <dgm:spPr/>
      <dgm:t>
        <a:bodyPr/>
        <a:lstStyle/>
        <a:p>
          <a:endParaRPr lang="en-US"/>
        </a:p>
      </dgm:t>
    </dgm:pt>
    <dgm:pt modelId="{D0FAB8D3-AFE4-4365-B4BE-D02F26AEB479}" type="sibTrans" cxnId="{7E67C8BF-7F9F-47E6-B583-D2A8109E9DA9}">
      <dgm:prSet/>
      <dgm:spPr/>
      <dgm:t>
        <a:bodyPr/>
        <a:lstStyle/>
        <a:p>
          <a:endParaRPr lang="en-US"/>
        </a:p>
      </dgm:t>
    </dgm:pt>
    <dgm:pt modelId="{13AE2F7B-6CE3-46F8-AF25-68582D74EC67}">
      <dgm:prSet/>
      <dgm:spPr/>
      <dgm:t>
        <a:bodyPr/>
        <a:lstStyle/>
        <a:p>
          <a:r>
            <a:rPr lang="en-US"/>
            <a:t>Women and women's organizations also worked on behalf of many social and reform issues. </a:t>
          </a:r>
        </a:p>
      </dgm:t>
    </dgm:pt>
    <dgm:pt modelId="{720941EC-89FB-4808-9588-20459B3D85DC}" type="parTrans" cxnId="{18B225F0-BF10-46E5-998C-70D52D55933A}">
      <dgm:prSet/>
      <dgm:spPr/>
      <dgm:t>
        <a:bodyPr/>
        <a:lstStyle/>
        <a:p>
          <a:endParaRPr lang="en-US"/>
        </a:p>
      </dgm:t>
    </dgm:pt>
    <dgm:pt modelId="{D714E34E-71B4-4E1E-9D74-F274AFDC74EF}" type="sibTrans" cxnId="{18B225F0-BF10-46E5-998C-70D52D55933A}">
      <dgm:prSet/>
      <dgm:spPr/>
      <dgm:t>
        <a:bodyPr/>
        <a:lstStyle/>
        <a:p>
          <a:endParaRPr lang="en-US"/>
        </a:p>
      </dgm:t>
    </dgm:pt>
    <dgm:pt modelId="{A005C291-7BD7-4301-AE28-0EAB882B1887}">
      <dgm:prSet/>
      <dgm:spPr/>
      <dgm:t>
        <a:bodyPr/>
        <a:lstStyle/>
        <a:p>
          <a:r>
            <a:rPr lang="en-US" dirty="0"/>
            <a:t>By the beginning of the new century, women's clubs in towns and cities across the nation were working to promote suffrage, better schools, the regulation of child labor, women in unions, and liquor prohibition.</a:t>
          </a:r>
        </a:p>
      </dgm:t>
    </dgm:pt>
    <dgm:pt modelId="{C6FAA3DB-76F8-4CF8-8791-D30CDAAFBCCC}" type="parTrans" cxnId="{F9508A6E-1A53-4E1D-9AB1-03503DBCCDF3}">
      <dgm:prSet/>
      <dgm:spPr/>
      <dgm:t>
        <a:bodyPr/>
        <a:lstStyle/>
        <a:p>
          <a:endParaRPr lang="en-US"/>
        </a:p>
      </dgm:t>
    </dgm:pt>
    <dgm:pt modelId="{A889A03E-82FE-4916-9E3D-355D9E351A56}" type="sibTrans" cxnId="{F9508A6E-1A53-4E1D-9AB1-03503DBCCDF3}">
      <dgm:prSet/>
      <dgm:spPr/>
      <dgm:t>
        <a:bodyPr/>
        <a:lstStyle/>
        <a:p>
          <a:endParaRPr lang="en-US"/>
        </a:p>
      </dgm:t>
    </dgm:pt>
    <dgm:pt modelId="{8B62CAB1-1659-5E43-90FA-5DD2B41CAA72}" type="pres">
      <dgm:prSet presAssocID="{F96F4860-D3E6-42A5-8DBC-4776998577D1}" presName="linear" presStyleCnt="0">
        <dgm:presLayoutVars>
          <dgm:animLvl val="lvl"/>
          <dgm:resizeHandles val="exact"/>
        </dgm:presLayoutVars>
      </dgm:prSet>
      <dgm:spPr/>
    </dgm:pt>
    <dgm:pt modelId="{4EC405B6-026B-6047-BD8C-982485F72B3A}" type="pres">
      <dgm:prSet presAssocID="{3634F4C1-33A5-46C8-AF80-6CEAE2F183F7}" presName="parentText" presStyleLbl="node1" presStyleIdx="0" presStyleCnt="3">
        <dgm:presLayoutVars>
          <dgm:chMax val="0"/>
          <dgm:bulletEnabled val="1"/>
        </dgm:presLayoutVars>
      </dgm:prSet>
      <dgm:spPr/>
    </dgm:pt>
    <dgm:pt modelId="{F5BE224F-0E5F-A647-8505-67F61D1CFE10}" type="pres">
      <dgm:prSet presAssocID="{D0FAB8D3-AFE4-4365-B4BE-D02F26AEB479}" presName="spacer" presStyleCnt="0"/>
      <dgm:spPr/>
    </dgm:pt>
    <dgm:pt modelId="{BD776F07-0092-EB4A-9346-647CCB4D44EA}" type="pres">
      <dgm:prSet presAssocID="{13AE2F7B-6CE3-46F8-AF25-68582D74EC67}" presName="parentText" presStyleLbl="node1" presStyleIdx="1" presStyleCnt="3">
        <dgm:presLayoutVars>
          <dgm:chMax val="0"/>
          <dgm:bulletEnabled val="1"/>
        </dgm:presLayoutVars>
      </dgm:prSet>
      <dgm:spPr/>
    </dgm:pt>
    <dgm:pt modelId="{656B4F73-4961-CD4A-8F7F-36EDD9E91033}" type="pres">
      <dgm:prSet presAssocID="{D714E34E-71B4-4E1E-9D74-F274AFDC74EF}" presName="spacer" presStyleCnt="0"/>
      <dgm:spPr/>
    </dgm:pt>
    <dgm:pt modelId="{798DD00B-5CA6-DB4A-8575-10CFF0D33E7C}" type="pres">
      <dgm:prSet presAssocID="{A005C291-7BD7-4301-AE28-0EAB882B1887}" presName="parentText" presStyleLbl="node1" presStyleIdx="2" presStyleCnt="3">
        <dgm:presLayoutVars>
          <dgm:chMax val="0"/>
          <dgm:bulletEnabled val="1"/>
        </dgm:presLayoutVars>
      </dgm:prSet>
      <dgm:spPr/>
    </dgm:pt>
  </dgm:ptLst>
  <dgm:cxnLst>
    <dgm:cxn modelId="{A2FDE93F-A420-5C4F-B5F4-A89AE929D21C}" type="presOf" srcId="{A005C291-7BD7-4301-AE28-0EAB882B1887}" destId="{798DD00B-5CA6-DB4A-8575-10CFF0D33E7C}" srcOrd="0" destOrd="0" presId="urn:microsoft.com/office/officeart/2005/8/layout/vList2"/>
    <dgm:cxn modelId="{F3C25868-46BB-7F44-ACEA-68A924C8A744}" type="presOf" srcId="{13AE2F7B-6CE3-46F8-AF25-68582D74EC67}" destId="{BD776F07-0092-EB4A-9346-647CCB4D44EA}" srcOrd="0" destOrd="0" presId="urn:microsoft.com/office/officeart/2005/8/layout/vList2"/>
    <dgm:cxn modelId="{F9508A6E-1A53-4E1D-9AB1-03503DBCCDF3}" srcId="{F96F4860-D3E6-42A5-8DBC-4776998577D1}" destId="{A005C291-7BD7-4301-AE28-0EAB882B1887}" srcOrd="2" destOrd="0" parTransId="{C6FAA3DB-76F8-4CF8-8791-D30CDAAFBCCC}" sibTransId="{A889A03E-82FE-4916-9E3D-355D9E351A56}"/>
    <dgm:cxn modelId="{3403D47F-36BA-A14E-9DB4-5D07EAE38664}" type="presOf" srcId="{3634F4C1-33A5-46C8-AF80-6CEAE2F183F7}" destId="{4EC405B6-026B-6047-BD8C-982485F72B3A}" srcOrd="0" destOrd="0" presId="urn:microsoft.com/office/officeart/2005/8/layout/vList2"/>
    <dgm:cxn modelId="{7B31D7B2-370F-CB4C-A8A3-A8A15FEEE777}" type="presOf" srcId="{F96F4860-D3E6-42A5-8DBC-4776998577D1}" destId="{8B62CAB1-1659-5E43-90FA-5DD2B41CAA72}" srcOrd="0" destOrd="0" presId="urn:microsoft.com/office/officeart/2005/8/layout/vList2"/>
    <dgm:cxn modelId="{7E67C8BF-7F9F-47E6-B583-D2A8109E9DA9}" srcId="{F96F4860-D3E6-42A5-8DBC-4776998577D1}" destId="{3634F4C1-33A5-46C8-AF80-6CEAE2F183F7}" srcOrd="0" destOrd="0" parTransId="{87EFDFF5-7AC5-47EB-822D-143C7B81167B}" sibTransId="{D0FAB8D3-AFE4-4365-B4BE-D02F26AEB479}"/>
    <dgm:cxn modelId="{18B225F0-BF10-46E5-998C-70D52D55933A}" srcId="{F96F4860-D3E6-42A5-8DBC-4776998577D1}" destId="{13AE2F7B-6CE3-46F8-AF25-68582D74EC67}" srcOrd="1" destOrd="0" parTransId="{720941EC-89FB-4808-9588-20459B3D85DC}" sibTransId="{D714E34E-71B4-4E1E-9D74-F274AFDC74EF}"/>
    <dgm:cxn modelId="{00714952-F72F-4B4D-B87F-69CD5270AEFA}" type="presParOf" srcId="{8B62CAB1-1659-5E43-90FA-5DD2B41CAA72}" destId="{4EC405B6-026B-6047-BD8C-982485F72B3A}" srcOrd="0" destOrd="0" presId="urn:microsoft.com/office/officeart/2005/8/layout/vList2"/>
    <dgm:cxn modelId="{864668CE-7998-014E-B975-E4BEE8106995}" type="presParOf" srcId="{8B62CAB1-1659-5E43-90FA-5DD2B41CAA72}" destId="{F5BE224F-0E5F-A647-8505-67F61D1CFE10}" srcOrd="1" destOrd="0" presId="urn:microsoft.com/office/officeart/2005/8/layout/vList2"/>
    <dgm:cxn modelId="{0849B525-8EF9-8946-A2AA-ED1FAEC5B601}" type="presParOf" srcId="{8B62CAB1-1659-5E43-90FA-5DD2B41CAA72}" destId="{BD776F07-0092-EB4A-9346-647CCB4D44EA}" srcOrd="2" destOrd="0" presId="urn:microsoft.com/office/officeart/2005/8/layout/vList2"/>
    <dgm:cxn modelId="{43E0637B-13A8-9B4F-A3DE-74F7FE50AE79}" type="presParOf" srcId="{8B62CAB1-1659-5E43-90FA-5DD2B41CAA72}" destId="{656B4F73-4961-CD4A-8F7F-36EDD9E91033}" srcOrd="3" destOrd="0" presId="urn:microsoft.com/office/officeart/2005/8/layout/vList2"/>
    <dgm:cxn modelId="{1EBE3E35-1B69-214C-8C33-49858A252485}" type="presParOf" srcId="{8B62CAB1-1659-5E43-90FA-5DD2B41CAA72}" destId="{798DD00B-5CA6-DB4A-8575-10CFF0D33E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D2EF42-8698-4A8E-A51F-E88CBFF75B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382DFE2-44E9-434E-BC27-EB206F5AC83F}">
      <dgm:prSet/>
      <dgm:spPr/>
      <dgm:t>
        <a:bodyPr/>
        <a:lstStyle/>
        <a:p>
          <a:r>
            <a:rPr lang="en-US" dirty="0"/>
            <a:t>The campaign for women’s suffrage began in earnest in the decades before the Civil War. </a:t>
          </a:r>
        </a:p>
      </dgm:t>
    </dgm:pt>
    <dgm:pt modelId="{F24CB5D6-586C-4242-9A03-4D9653871E36}" type="parTrans" cxnId="{0B449FAA-52CE-4BD1-8E50-FB23F06E7ED8}">
      <dgm:prSet/>
      <dgm:spPr/>
      <dgm:t>
        <a:bodyPr/>
        <a:lstStyle/>
        <a:p>
          <a:endParaRPr lang="en-US"/>
        </a:p>
      </dgm:t>
    </dgm:pt>
    <dgm:pt modelId="{3F3DBF3C-BF18-4700-9CEB-B01351934867}" type="sibTrans" cxnId="{0B449FAA-52CE-4BD1-8E50-FB23F06E7ED8}">
      <dgm:prSet/>
      <dgm:spPr/>
      <dgm:t>
        <a:bodyPr/>
        <a:lstStyle/>
        <a:p>
          <a:endParaRPr lang="en-US"/>
        </a:p>
      </dgm:t>
    </dgm:pt>
    <dgm:pt modelId="{9CF0B13B-1344-449B-9DCC-DA0B665DB400}">
      <dgm:prSet/>
      <dgm:spPr/>
      <dgm:t>
        <a:bodyPr/>
        <a:lstStyle/>
        <a:p>
          <a:r>
            <a:rPr lang="en-US"/>
            <a:t>At the same time, all sorts of reform groups were proliferating across the United States—temperance leagues, religious movements, moral-reform societies,  anti-slavery organizations—and in many of these, women played a prominent role. </a:t>
          </a:r>
          <a:br>
            <a:rPr lang="en-US"/>
          </a:br>
          <a:endParaRPr lang="en-US"/>
        </a:p>
      </dgm:t>
    </dgm:pt>
    <dgm:pt modelId="{FBC67FC6-F8B4-41EA-B616-546602D60C42}" type="parTrans" cxnId="{9C5AF081-9F57-4F8D-B3A2-6AAE9D9C0C0D}">
      <dgm:prSet/>
      <dgm:spPr/>
      <dgm:t>
        <a:bodyPr/>
        <a:lstStyle/>
        <a:p>
          <a:endParaRPr lang="en-US"/>
        </a:p>
      </dgm:t>
    </dgm:pt>
    <dgm:pt modelId="{4329B14E-1C5B-4A91-A036-CBFFAED94B07}" type="sibTrans" cxnId="{9C5AF081-9F57-4F8D-B3A2-6AAE9D9C0C0D}">
      <dgm:prSet/>
      <dgm:spPr/>
      <dgm:t>
        <a:bodyPr/>
        <a:lstStyle/>
        <a:p>
          <a:endParaRPr lang="en-US"/>
        </a:p>
      </dgm:t>
    </dgm:pt>
    <dgm:pt modelId="{DAA75350-7EF5-6A45-BEF0-E81770F40FB5}">
      <dgm:prSet/>
      <dgm:spPr/>
      <dgm:t>
        <a:bodyPr/>
        <a:lstStyle/>
        <a:p>
          <a:r>
            <a:rPr lang="en-US" dirty="0"/>
            <a:t>During the 1820s and '30s, most states had extended the franchise to all white men, regardless of how much money or property they had</a:t>
          </a:r>
        </a:p>
      </dgm:t>
    </dgm:pt>
    <dgm:pt modelId="{CC256EA5-E926-3C49-855B-B15D54546999}" type="parTrans" cxnId="{73DD2802-D469-AB41-8B9D-5EF818D949FC}">
      <dgm:prSet/>
      <dgm:spPr/>
      <dgm:t>
        <a:bodyPr/>
        <a:lstStyle/>
        <a:p>
          <a:endParaRPr lang="en-US"/>
        </a:p>
      </dgm:t>
    </dgm:pt>
    <dgm:pt modelId="{763EB928-0194-5049-8F42-88EEB5917194}" type="sibTrans" cxnId="{73DD2802-D469-AB41-8B9D-5EF818D949FC}">
      <dgm:prSet/>
      <dgm:spPr/>
      <dgm:t>
        <a:bodyPr/>
        <a:lstStyle/>
        <a:p>
          <a:endParaRPr lang="en-US"/>
        </a:p>
      </dgm:t>
    </dgm:pt>
    <dgm:pt modelId="{3A20CA6F-3F92-CF4D-AB59-83101217E284}" type="pres">
      <dgm:prSet presAssocID="{56D2EF42-8698-4A8E-A51F-E88CBFF75BD9}" presName="linear" presStyleCnt="0">
        <dgm:presLayoutVars>
          <dgm:animLvl val="lvl"/>
          <dgm:resizeHandles val="exact"/>
        </dgm:presLayoutVars>
      </dgm:prSet>
      <dgm:spPr/>
    </dgm:pt>
    <dgm:pt modelId="{5EBC180C-FEDB-1046-9914-893C3C0D2C1E}" type="pres">
      <dgm:prSet presAssocID="{C382DFE2-44E9-434E-BC27-EB206F5AC83F}" presName="parentText" presStyleLbl="node1" presStyleIdx="0" presStyleCnt="3">
        <dgm:presLayoutVars>
          <dgm:chMax val="0"/>
          <dgm:bulletEnabled val="1"/>
        </dgm:presLayoutVars>
      </dgm:prSet>
      <dgm:spPr/>
    </dgm:pt>
    <dgm:pt modelId="{B2076370-CC23-C54D-8603-0B67789AC88F}" type="pres">
      <dgm:prSet presAssocID="{3F3DBF3C-BF18-4700-9CEB-B01351934867}" presName="spacer" presStyleCnt="0"/>
      <dgm:spPr/>
    </dgm:pt>
    <dgm:pt modelId="{D25FA010-C80A-DB4D-846F-BA3F1DF7CFF5}" type="pres">
      <dgm:prSet presAssocID="{DAA75350-7EF5-6A45-BEF0-E81770F40FB5}" presName="parentText" presStyleLbl="node1" presStyleIdx="1" presStyleCnt="3">
        <dgm:presLayoutVars>
          <dgm:chMax val="0"/>
          <dgm:bulletEnabled val="1"/>
        </dgm:presLayoutVars>
      </dgm:prSet>
      <dgm:spPr/>
    </dgm:pt>
    <dgm:pt modelId="{E64FEA37-6DCA-5B4A-9961-F12E7A26CBE6}" type="pres">
      <dgm:prSet presAssocID="{763EB928-0194-5049-8F42-88EEB5917194}" presName="spacer" presStyleCnt="0"/>
      <dgm:spPr/>
    </dgm:pt>
    <dgm:pt modelId="{F39364ED-4A0B-B543-830C-AD6BA1FE9D78}" type="pres">
      <dgm:prSet presAssocID="{9CF0B13B-1344-449B-9DCC-DA0B665DB400}" presName="parentText" presStyleLbl="node1" presStyleIdx="2" presStyleCnt="3">
        <dgm:presLayoutVars>
          <dgm:chMax val="0"/>
          <dgm:bulletEnabled val="1"/>
        </dgm:presLayoutVars>
      </dgm:prSet>
      <dgm:spPr/>
    </dgm:pt>
  </dgm:ptLst>
  <dgm:cxnLst>
    <dgm:cxn modelId="{73DD2802-D469-AB41-8B9D-5EF818D949FC}" srcId="{56D2EF42-8698-4A8E-A51F-E88CBFF75BD9}" destId="{DAA75350-7EF5-6A45-BEF0-E81770F40FB5}" srcOrd="1" destOrd="0" parTransId="{CC256EA5-E926-3C49-855B-B15D54546999}" sibTransId="{763EB928-0194-5049-8F42-88EEB5917194}"/>
    <dgm:cxn modelId="{3EC4BF6F-3C85-B54A-A8E2-54B803E2EB2A}" type="presOf" srcId="{DAA75350-7EF5-6A45-BEF0-E81770F40FB5}" destId="{D25FA010-C80A-DB4D-846F-BA3F1DF7CFF5}" srcOrd="0" destOrd="0" presId="urn:microsoft.com/office/officeart/2005/8/layout/vList2"/>
    <dgm:cxn modelId="{9C5AF081-9F57-4F8D-B3A2-6AAE9D9C0C0D}" srcId="{56D2EF42-8698-4A8E-A51F-E88CBFF75BD9}" destId="{9CF0B13B-1344-449B-9DCC-DA0B665DB400}" srcOrd="2" destOrd="0" parTransId="{FBC67FC6-F8B4-41EA-B616-546602D60C42}" sibTransId="{4329B14E-1C5B-4A91-A036-CBFFAED94B07}"/>
    <dgm:cxn modelId="{0B449FAA-52CE-4BD1-8E50-FB23F06E7ED8}" srcId="{56D2EF42-8698-4A8E-A51F-E88CBFF75BD9}" destId="{C382DFE2-44E9-434E-BC27-EB206F5AC83F}" srcOrd="0" destOrd="0" parTransId="{F24CB5D6-586C-4242-9A03-4D9653871E36}" sibTransId="{3F3DBF3C-BF18-4700-9CEB-B01351934867}"/>
    <dgm:cxn modelId="{495EC2C4-8F08-3E4A-B35D-000BE0403C37}" type="presOf" srcId="{C382DFE2-44E9-434E-BC27-EB206F5AC83F}" destId="{5EBC180C-FEDB-1046-9914-893C3C0D2C1E}" srcOrd="0" destOrd="0" presId="urn:microsoft.com/office/officeart/2005/8/layout/vList2"/>
    <dgm:cxn modelId="{894064E5-F036-D74D-A981-766A2642C1B8}" type="presOf" srcId="{56D2EF42-8698-4A8E-A51F-E88CBFF75BD9}" destId="{3A20CA6F-3F92-CF4D-AB59-83101217E284}" srcOrd="0" destOrd="0" presId="urn:microsoft.com/office/officeart/2005/8/layout/vList2"/>
    <dgm:cxn modelId="{090680E7-0BE1-704C-809F-4ECA7D861998}" type="presOf" srcId="{9CF0B13B-1344-449B-9DCC-DA0B665DB400}" destId="{F39364ED-4A0B-B543-830C-AD6BA1FE9D78}" srcOrd="0" destOrd="0" presId="urn:microsoft.com/office/officeart/2005/8/layout/vList2"/>
    <dgm:cxn modelId="{8A0CB054-9094-3643-9132-2721EFB2598A}" type="presParOf" srcId="{3A20CA6F-3F92-CF4D-AB59-83101217E284}" destId="{5EBC180C-FEDB-1046-9914-893C3C0D2C1E}" srcOrd="0" destOrd="0" presId="urn:microsoft.com/office/officeart/2005/8/layout/vList2"/>
    <dgm:cxn modelId="{70071670-5366-7146-9628-8E5FF60BAD86}" type="presParOf" srcId="{3A20CA6F-3F92-CF4D-AB59-83101217E284}" destId="{B2076370-CC23-C54D-8603-0B67789AC88F}" srcOrd="1" destOrd="0" presId="urn:microsoft.com/office/officeart/2005/8/layout/vList2"/>
    <dgm:cxn modelId="{8F9B07F5-C7C4-F147-AC6D-7F1F2FFD4D01}" type="presParOf" srcId="{3A20CA6F-3F92-CF4D-AB59-83101217E284}" destId="{D25FA010-C80A-DB4D-846F-BA3F1DF7CFF5}" srcOrd="2" destOrd="0" presId="urn:microsoft.com/office/officeart/2005/8/layout/vList2"/>
    <dgm:cxn modelId="{130D9209-1EB7-0D47-BE6A-0AF90FD118EA}" type="presParOf" srcId="{3A20CA6F-3F92-CF4D-AB59-83101217E284}" destId="{E64FEA37-6DCA-5B4A-9961-F12E7A26CBE6}" srcOrd="3" destOrd="0" presId="urn:microsoft.com/office/officeart/2005/8/layout/vList2"/>
    <dgm:cxn modelId="{7DA36AFD-5A76-114C-B32F-4F0DB9E54559}" type="presParOf" srcId="{3A20CA6F-3F92-CF4D-AB59-83101217E284}" destId="{F39364ED-4A0B-B543-830C-AD6BA1FE9D7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CE1849-B8B4-4186-B01E-257AD24DF07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3A095BA-7C62-4871-A2B8-7E7F2D95B3A4}">
      <dgm:prSet/>
      <dgm:spPr/>
      <dgm:t>
        <a:bodyPr/>
        <a:lstStyle/>
        <a:p>
          <a:pPr algn="just"/>
          <a:r>
            <a:rPr lang="en-US" dirty="0"/>
            <a:t>During the 1850s, the women’s rights movement gathered steam, but lost momentum when the Civil War began. Almost immediately after the war ended, the 14</a:t>
          </a:r>
          <a:r>
            <a:rPr lang="en-US" baseline="30000" dirty="0"/>
            <a:t>th</a:t>
          </a:r>
          <a:r>
            <a:rPr lang="en-US" dirty="0"/>
            <a:t> Amendment and the 15</a:t>
          </a:r>
          <a:r>
            <a:rPr lang="en-US" baseline="30000" dirty="0"/>
            <a:t>th</a:t>
          </a:r>
          <a:r>
            <a:rPr lang="en-US" dirty="0"/>
            <a:t> Amendment to the Constitution raised familiar questions of suffrage and citizenship. </a:t>
          </a:r>
        </a:p>
      </dgm:t>
    </dgm:pt>
    <dgm:pt modelId="{468230BB-9E43-491A-A88E-C0690693999A}" type="parTrans" cxnId="{44F3F463-9BE5-4A32-842C-895D6E0F1991}">
      <dgm:prSet/>
      <dgm:spPr/>
      <dgm:t>
        <a:bodyPr/>
        <a:lstStyle/>
        <a:p>
          <a:endParaRPr lang="en-US"/>
        </a:p>
      </dgm:t>
    </dgm:pt>
    <dgm:pt modelId="{7344D7F1-B3C9-4A70-B02D-456B29F6063C}" type="sibTrans" cxnId="{44F3F463-9BE5-4A32-842C-895D6E0F1991}">
      <dgm:prSet/>
      <dgm:spPr/>
      <dgm:t>
        <a:bodyPr/>
        <a:lstStyle/>
        <a:p>
          <a:endParaRPr lang="en-US"/>
        </a:p>
      </dgm:t>
    </dgm:pt>
    <dgm:pt modelId="{200B6186-2D75-4EAD-B56A-264279125236}">
      <dgm:prSet/>
      <dgm:spPr/>
      <dgm:t>
        <a:bodyPr/>
        <a:lstStyle/>
        <a:p>
          <a:pPr algn="just"/>
          <a:r>
            <a:rPr lang="en-US" dirty="0"/>
            <a:t>The 14th Amendment, ratified in 1868, extends the Constitution’s protection to all citizens—and defines “citizens” as “male”; the 15th, ratified in 1870, guarantees Black men the right to vote.</a:t>
          </a:r>
        </a:p>
      </dgm:t>
    </dgm:pt>
    <dgm:pt modelId="{860318DD-7023-45A4-A7EA-4AC783256212}" type="parTrans" cxnId="{1C8391D0-FF18-4313-95A7-338BF70AFEFD}">
      <dgm:prSet/>
      <dgm:spPr/>
      <dgm:t>
        <a:bodyPr/>
        <a:lstStyle/>
        <a:p>
          <a:endParaRPr lang="en-US"/>
        </a:p>
      </dgm:t>
    </dgm:pt>
    <dgm:pt modelId="{182A46CB-D291-47AA-B466-F11143738AE1}" type="sibTrans" cxnId="{1C8391D0-FF18-4313-95A7-338BF70AFEFD}">
      <dgm:prSet/>
      <dgm:spPr/>
      <dgm:t>
        <a:bodyPr/>
        <a:lstStyle/>
        <a:p>
          <a:endParaRPr lang="en-US"/>
        </a:p>
      </dgm:t>
    </dgm:pt>
    <dgm:pt modelId="{257750E1-7E7C-6542-8B23-D5A3998A48CB}" type="pres">
      <dgm:prSet presAssocID="{51CE1849-B8B4-4186-B01E-257AD24DF079}" presName="linear" presStyleCnt="0">
        <dgm:presLayoutVars>
          <dgm:animLvl val="lvl"/>
          <dgm:resizeHandles val="exact"/>
        </dgm:presLayoutVars>
      </dgm:prSet>
      <dgm:spPr/>
    </dgm:pt>
    <dgm:pt modelId="{1F4BA946-8277-FC4F-AB06-C0BC2E8DCEDF}" type="pres">
      <dgm:prSet presAssocID="{A3A095BA-7C62-4871-A2B8-7E7F2D95B3A4}" presName="parentText" presStyleLbl="node1" presStyleIdx="0" presStyleCnt="2">
        <dgm:presLayoutVars>
          <dgm:chMax val="0"/>
          <dgm:bulletEnabled val="1"/>
        </dgm:presLayoutVars>
      </dgm:prSet>
      <dgm:spPr/>
    </dgm:pt>
    <dgm:pt modelId="{D1248500-BDDE-DA42-902F-0204070E941C}" type="pres">
      <dgm:prSet presAssocID="{7344D7F1-B3C9-4A70-B02D-456B29F6063C}" presName="spacer" presStyleCnt="0"/>
      <dgm:spPr/>
    </dgm:pt>
    <dgm:pt modelId="{469A0E3A-5AB2-1446-A629-A64D7663C40B}" type="pres">
      <dgm:prSet presAssocID="{200B6186-2D75-4EAD-B56A-264279125236}" presName="parentText" presStyleLbl="node1" presStyleIdx="1" presStyleCnt="2">
        <dgm:presLayoutVars>
          <dgm:chMax val="0"/>
          <dgm:bulletEnabled val="1"/>
        </dgm:presLayoutVars>
      </dgm:prSet>
      <dgm:spPr/>
    </dgm:pt>
  </dgm:ptLst>
  <dgm:cxnLst>
    <dgm:cxn modelId="{44F3F463-9BE5-4A32-842C-895D6E0F1991}" srcId="{51CE1849-B8B4-4186-B01E-257AD24DF079}" destId="{A3A095BA-7C62-4871-A2B8-7E7F2D95B3A4}" srcOrd="0" destOrd="0" parTransId="{468230BB-9E43-491A-A88E-C0690693999A}" sibTransId="{7344D7F1-B3C9-4A70-B02D-456B29F6063C}"/>
    <dgm:cxn modelId="{3B1AD06B-A958-284F-B566-DF9F72830948}" type="presOf" srcId="{51CE1849-B8B4-4186-B01E-257AD24DF079}" destId="{257750E1-7E7C-6542-8B23-D5A3998A48CB}" srcOrd="0" destOrd="0" presId="urn:microsoft.com/office/officeart/2005/8/layout/vList2"/>
    <dgm:cxn modelId="{5A8EE799-4703-D942-B3A6-4EAE6B418A26}" type="presOf" srcId="{200B6186-2D75-4EAD-B56A-264279125236}" destId="{469A0E3A-5AB2-1446-A629-A64D7663C40B}" srcOrd="0" destOrd="0" presId="urn:microsoft.com/office/officeart/2005/8/layout/vList2"/>
    <dgm:cxn modelId="{1C8391D0-FF18-4313-95A7-338BF70AFEFD}" srcId="{51CE1849-B8B4-4186-B01E-257AD24DF079}" destId="{200B6186-2D75-4EAD-B56A-264279125236}" srcOrd="1" destOrd="0" parTransId="{860318DD-7023-45A4-A7EA-4AC783256212}" sibTransId="{182A46CB-D291-47AA-B466-F11143738AE1}"/>
    <dgm:cxn modelId="{54EA54D3-1171-1343-B52B-D902D0011585}" type="presOf" srcId="{A3A095BA-7C62-4871-A2B8-7E7F2D95B3A4}" destId="{1F4BA946-8277-FC4F-AB06-C0BC2E8DCEDF}" srcOrd="0" destOrd="0" presId="urn:microsoft.com/office/officeart/2005/8/layout/vList2"/>
    <dgm:cxn modelId="{DA3BF6F2-433A-C74B-A4B0-0021B7DF5BD4}" type="presParOf" srcId="{257750E1-7E7C-6542-8B23-D5A3998A48CB}" destId="{1F4BA946-8277-FC4F-AB06-C0BC2E8DCEDF}" srcOrd="0" destOrd="0" presId="urn:microsoft.com/office/officeart/2005/8/layout/vList2"/>
    <dgm:cxn modelId="{0B329C27-4E8E-C848-A5A0-CCF37329B798}" type="presParOf" srcId="{257750E1-7E7C-6542-8B23-D5A3998A48CB}" destId="{D1248500-BDDE-DA42-902F-0204070E941C}" srcOrd="1" destOrd="0" presId="urn:microsoft.com/office/officeart/2005/8/layout/vList2"/>
    <dgm:cxn modelId="{F7E15A94-9CE5-EE48-A6D3-C067439D3586}" type="presParOf" srcId="{257750E1-7E7C-6542-8B23-D5A3998A48CB}" destId="{469A0E3A-5AB2-1446-A629-A64D7663C40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6D2D15-028E-4DAE-B704-72C499FC031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ADA5FEF-1B19-45DF-A135-C570443E6B06}">
      <dgm:prSet/>
      <dgm:spPr/>
      <dgm:t>
        <a:bodyPr/>
        <a:lstStyle/>
        <a:p>
          <a:r>
            <a:rPr lang="en-US"/>
            <a:t>In 1869, a new group called the National Woman Suffrage Association was founded by Elizabeth Cady Stanton and Susan B. Anthony. They began to fight for a universal-suffrage amendment to the U.S. Constitution.</a:t>
          </a:r>
        </a:p>
      </dgm:t>
    </dgm:pt>
    <dgm:pt modelId="{222FD012-F826-4390-98B4-34ACA370ACD5}" type="parTrans" cxnId="{3E1C0565-F98A-4ACB-8423-865B308D1937}">
      <dgm:prSet/>
      <dgm:spPr/>
      <dgm:t>
        <a:bodyPr/>
        <a:lstStyle/>
        <a:p>
          <a:endParaRPr lang="en-US"/>
        </a:p>
      </dgm:t>
    </dgm:pt>
    <dgm:pt modelId="{88622911-BEB9-49C9-8FD3-DAAB2F15B4B1}" type="sibTrans" cxnId="{3E1C0565-F98A-4ACB-8423-865B308D1937}">
      <dgm:prSet/>
      <dgm:spPr/>
      <dgm:t>
        <a:bodyPr/>
        <a:lstStyle/>
        <a:p>
          <a:endParaRPr lang="en-US"/>
        </a:p>
      </dgm:t>
    </dgm:pt>
    <dgm:pt modelId="{B32C960C-028B-4043-96AB-A6181CC01F8E}">
      <dgm:prSet/>
      <dgm:spPr/>
      <dgm:t>
        <a:bodyPr/>
        <a:lstStyle/>
        <a:p>
          <a:r>
            <a:rPr lang="en-US"/>
            <a:t>Others argued that it was unfair to endanger Black enfranchisement by tying it to the markedly less popular campaign for female suffrage. This pro-15th-Amendment faction formed a group called the American Woman Suffrage Association and fought for the franchise on a state-by-state basis.</a:t>
          </a:r>
        </a:p>
      </dgm:t>
    </dgm:pt>
    <dgm:pt modelId="{BDEC5C48-D587-406C-B0C5-10D431BFC6A5}" type="parTrans" cxnId="{D22569DE-146E-498B-B32F-05FE04285741}">
      <dgm:prSet/>
      <dgm:spPr/>
      <dgm:t>
        <a:bodyPr/>
        <a:lstStyle/>
        <a:p>
          <a:endParaRPr lang="en-US"/>
        </a:p>
      </dgm:t>
    </dgm:pt>
    <dgm:pt modelId="{533A1BFC-85DC-4D69-A09D-8B01C2DD6E33}" type="sibTrans" cxnId="{D22569DE-146E-498B-B32F-05FE04285741}">
      <dgm:prSet/>
      <dgm:spPr/>
      <dgm:t>
        <a:bodyPr/>
        <a:lstStyle/>
        <a:p>
          <a:endParaRPr lang="en-US"/>
        </a:p>
      </dgm:t>
    </dgm:pt>
    <dgm:pt modelId="{15D6FB41-0706-44EC-A3CE-94CB5018795A}">
      <dgm:prSet/>
      <dgm:spPr/>
      <dgm:t>
        <a:bodyPr/>
        <a:lstStyle/>
        <a:p>
          <a:r>
            <a:rPr lang="en-US"/>
            <a:t>This animosity eventually faded, and in 1890 the two groups merged to form the National American Woman Suffrage Association. Elizabeth Cady Stanton was the organization’s first president.</a:t>
          </a:r>
        </a:p>
      </dgm:t>
    </dgm:pt>
    <dgm:pt modelId="{141F27CF-B8E6-408F-ACD8-E1A07AEB6BDD}" type="parTrans" cxnId="{8CAB7645-9BD2-4F4F-A91A-A8DD21AF2E75}">
      <dgm:prSet/>
      <dgm:spPr/>
      <dgm:t>
        <a:bodyPr/>
        <a:lstStyle/>
        <a:p>
          <a:endParaRPr lang="en-US"/>
        </a:p>
      </dgm:t>
    </dgm:pt>
    <dgm:pt modelId="{3680B491-F36F-4FB4-BECA-DEBEBCE04B9F}" type="sibTrans" cxnId="{8CAB7645-9BD2-4F4F-A91A-A8DD21AF2E75}">
      <dgm:prSet/>
      <dgm:spPr/>
      <dgm:t>
        <a:bodyPr/>
        <a:lstStyle/>
        <a:p>
          <a:endParaRPr lang="en-US"/>
        </a:p>
      </dgm:t>
    </dgm:pt>
    <dgm:pt modelId="{E5115ADA-8418-7A43-B4BC-441AF0F069ED}" type="pres">
      <dgm:prSet presAssocID="{DE6D2D15-028E-4DAE-B704-72C499FC0315}" presName="linear" presStyleCnt="0">
        <dgm:presLayoutVars>
          <dgm:animLvl val="lvl"/>
          <dgm:resizeHandles val="exact"/>
        </dgm:presLayoutVars>
      </dgm:prSet>
      <dgm:spPr/>
    </dgm:pt>
    <dgm:pt modelId="{9945D678-EDC2-DE44-B5FA-7FC5038E7609}" type="pres">
      <dgm:prSet presAssocID="{4ADA5FEF-1B19-45DF-A135-C570443E6B06}" presName="parentText" presStyleLbl="node1" presStyleIdx="0" presStyleCnt="3">
        <dgm:presLayoutVars>
          <dgm:chMax val="0"/>
          <dgm:bulletEnabled val="1"/>
        </dgm:presLayoutVars>
      </dgm:prSet>
      <dgm:spPr/>
    </dgm:pt>
    <dgm:pt modelId="{91360B94-4681-4047-8D55-93399D749F3B}" type="pres">
      <dgm:prSet presAssocID="{88622911-BEB9-49C9-8FD3-DAAB2F15B4B1}" presName="spacer" presStyleCnt="0"/>
      <dgm:spPr/>
    </dgm:pt>
    <dgm:pt modelId="{41E6E56E-4ADD-1C47-AFC7-D9DC5E261C4E}" type="pres">
      <dgm:prSet presAssocID="{B32C960C-028B-4043-96AB-A6181CC01F8E}" presName="parentText" presStyleLbl="node1" presStyleIdx="1" presStyleCnt="3">
        <dgm:presLayoutVars>
          <dgm:chMax val="0"/>
          <dgm:bulletEnabled val="1"/>
        </dgm:presLayoutVars>
      </dgm:prSet>
      <dgm:spPr/>
    </dgm:pt>
    <dgm:pt modelId="{1002B8CD-2B73-914B-9F06-6144C4A748BB}" type="pres">
      <dgm:prSet presAssocID="{533A1BFC-85DC-4D69-A09D-8B01C2DD6E33}" presName="spacer" presStyleCnt="0"/>
      <dgm:spPr/>
    </dgm:pt>
    <dgm:pt modelId="{0E8B6C1B-9F12-FD4A-B4D9-E42DA922DB28}" type="pres">
      <dgm:prSet presAssocID="{15D6FB41-0706-44EC-A3CE-94CB5018795A}" presName="parentText" presStyleLbl="node1" presStyleIdx="2" presStyleCnt="3">
        <dgm:presLayoutVars>
          <dgm:chMax val="0"/>
          <dgm:bulletEnabled val="1"/>
        </dgm:presLayoutVars>
      </dgm:prSet>
      <dgm:spPr/>
    </dgm:pt>
  </dgm:ptLst>
  <dgm:cxnLst>
    <dgm:cxn modelId="{4655191A-B455-2847-BE9D-756102CCD828}" type="presOf" srcId="{DE6D2D15-028E-4DAE-B704-72C499FC0315}" destId="{E5115ADA-8418-7A43-B4BC-441AF0F069ED}" srcOrd="0" destOrd="0" presId="urn:microsoft.com/office/officeart/2005/8/layout/vList2"/>
    <dgm:cxn modelId="{8CAB7645-9BD2-4F4F-A91A-A8DD21AF2E75}" srcId="{DE6D2D15-028E-4DAE-B704-72C499FC0315}" destId="{15D6FB41-0706-44EC-A3CE-94CB5018795A}" srcOrd="2" destOrd="0" parTransId="{141F27CF-B8E6-408F-ACD8-E1A07AEB6BDD}" sibTransId="{3680B491-F36F-4FB4-BECA-DEBEBCE04B9F}"/>
    <dgm:cxn modelId="{57D95A5C-9A9B-5C46-8490-26B27923F953}" type="presOf" srcId="{B32C960C-028B-4043-96AB-A6181CC01F8E}" destId="{41E6E56E-4ADD-1C47-AFC7-D9DC5E261C4E}" srcOrd="0" destOrd="0" presId="urn:microsoft.com/office/officeart/2005/8/layout/vList2"/>
    <dgm:cxn modelId="{035C9E5C-FA6A-C340-9579-C50ADCF81E2A}" type="presOf" srcId="{4ADA5FEF-1B19-45DF-A135-C570443E6B06}" destId="{9945D678-EDC2-DE44-B5FA-7FC5038E7609}" srcOrd="0" destOrd="0" presId="urn:microsoft.com/office/officeart/2005/8/layout/vList2"/>
    <dgm:cxn modelId="{3E1C0565-F98A-4ACB-8423-865B308D1937}" srcId="{DE6D2D15-028E-4DAE-B704-72C499FC0315}" destId="{4ADA5FEF-1B19-45DF-A135-C570443E6B06}" srcOrd="0" destOrd="0" parTransId="{222FD012-F826-4390-98B4-34ACA370ACD5}" sibTransId="{88622911-BEB9-49C9-8FD3-DAAB2F15B4B1}"/>
    <dgm:cxn modelId="{9E7823B4-D620-BC44-8301-2500E9DA72E0}" type="presOf" srcId="{15D6FB41-0706-44EC-A3CE-94CB5018795A}" destId="{0E8B6C1B-9F12-FD4A-B4D9-E42DA922DB28}" srcOrd="0" destOrd="0" presId="urn:microsoft.com/office/officeart/2005/8/layout/vList2"/>
    <dgm:cxn modelId="{D22569DE-146E-498B-B32F-05FE04285741}" srcId="{DE6D2D15-028E-4DAE-B704-72C499FC0315}" destId="{B32C960C-028B-4043-96AB-A6181CC01F8E}" srcOrd="1" destOrd="0" parTransId="{BDEC5C48-D587-406C-B0C5-10D431BFC6A5}" sibTransId="{533A1BFC-85DC-4D69-A09D-8B01C2DD6E33}"/>
    <dgm:cxn modelId="{0AD88600-6651-6740-A5C0-D258D2ADE587}" type="presParOf" srcId="{E5115ADA-8418-7A43-B4BC-441AF0F069ED}" destId="{9945D678-EDC2-DE44-B5FA-7FC5038E7609}" srcOrd="0" destOrd="0" presId="urn:microsoft.com/office/officeart/2005/8/layout/vList2"/>
    <dgm:cxn modelId="{2BE1C0FA-ED18-6541-B3B7-CC1BD40B1743}" type="presParOf" srcId="{E5115ADA-8418-7A43-B4BC-441AF0F069ED}" destId="{91360B94-4681-4047-8D55-93399D749F3B}" srcOrd="1" destOrd="0" presId="urn:microsoft.com/office/officeart/2005/8/layout/vList2"/>
    <dgm:cxn modelId="{188A123B-B4B2-144F-9CBC-1D6B31D65AB1}" type="presParOf" srcId="{E5115ADA-8418-7A43-B4BC-441AF0F069ED}" destId="{41E6E56E-4ADD-1C47-AFC7-D9DC5E261C4E}" srcOrd="2" destOrd="0" presId="urn:microsoft.com/office/officeart/2005/8/layout/vList2"/>
    <dgm:cxn modelId="{CC8A8BB1-607E-BF4B-82CC-A44C5AF381A2}" type="presParOf" srcId="{E5115ADA-8418-7A43-B4BC-441AF0F069ED}" destId="{1002B8CD-2B73-914B-9F06-6144C4A748BB}" srcOrd="3" destOrd="0" presId="urn:microsoft.com/office/officeart/2005/8/layout/vList2"/>
    <dgm:cxn modelId="{616A0790-C48E-1D41-844B-C145E041CF3F}" type="presParOf" srcId="{E5115ADA-8418-7A43-B4BC-441AF0F069ED}" destId="{0E8B6C1B-9F12-FD4A-B4D9-E42DA922DB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8BCE01-AEC4-4BDB-9691-B4192B6969B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48FD10F-6182-4B5D-B31B-F5464709CA75}">
      <dgm:prSet/>
      <dgm:spPr/>
      <dgm:t>
        <a:bodyPr/>
        <a:lstStyle/>
        <a:p>
          <a:r>
            <a:rPr lang="en-US"/>
            <a:t>Not all women believed in equality for the sexes, though. Women who upheld traditional gender roles argued that politics were improper for women. Some even insisted that voting might cause some women to "grow beards." </a:t>
          </a:r>
        </a:p>
      </dgm:t>
    </dgm:pt>
    <dgm:pt modelId="{55C4F04C-3836-4BCB-8274-E61B10337CAB}" type="parTrans" cxnId="{554FB1A1-3D3E-4DC5-B076-70D8EF8D2F36}">
      <dgm:prSet/>
      <dgm:spPr/>
      <dgm:t>
        <a:bodyPr/>
        <a:lstStyle/>
        <a:p>
          <a:endParaRPr lang="en-US"/>
        </a:p>
      </dgm:t>
    </dgm:pt>
    <dgm:pt modelId="{0B0215F4-4EBC-4D2C-A800-C1FAEE1A1323}" type="sibTrans" cxnId="{554FB1A1-3D3E-4DC5-B076-70D8EF8D2F36}">
      <dgm:prSet/>
      <dgm:spPr/>
      <dgm:t>
        <a:bodyPr/>
        <a:lstStyle/>
        <a:p>
          <a:endParaRPr lang="en-US"/>
        </a:p>
      </dgm:t>
    </dgm:pt>
    <dgm:pt modelId="{C893FDA3-E856-4593-93AF-EA22CFE2D106}">
      <dgm:prSet/>
      <dgm:spPr/>
      <dgm:t>
        <a:bodyPr/>
        <a:lstStyle/>
        <a:p>
          <a:r>
            <a:rPr lang="en-US" dirty="0"/>
            <a:t>The challenge to traditional roles represented by the struggle for political, economic, and social equality was as threatening to some women as it was to most men.</a:t>
          </a:r>
        </a:p>
      </dgm:t>
    </dgm:pt>
    <dgm:pt modelId="{69D65C7D-DAFF-4BC9-84FF-30C9BC19D0A7}" type="parTrans" cxnId="{C37A36AA-FE56-4A93-97B2-8F0EBFF83997}">
      <dgm:prSet/>
      <dgm:spPr/>
      <dgm:t>
        <a:bodyPr/>
        <a:lstStyle/>
        <a:p>
          <a:endParaRPr lang="en-US"/>
        </a:p>
      </dgm:t>
    </dgm:pt>
    <dgm:pt modelId="{263899C5-79E2-4D8B-9DB9-5197707C96B3}" type="sibTrans" cxnId="{C37A36AA-FE56-4A93-97B2-8F0EBFF83997}">
      <dgm:prSet/>
      <dgm:spPr/>
      <dgm:t>
        <a:bodyPr/>
        <a:lstStyle/>
        <a:p>
          <a:endParaRPr lang="en-US"/>
        </a:p>
      </dgm:t>
    </dgm:pt>
    <dgm:pt modelId="{D3BC522A-306B-6B4F-B716-27754A1C5866}" type="pres">
      <dgm:prSet presAssocID="{838BCE01-AEC4-4BDB-9691-B4192B6969B0}" presName="linear" presStyleCnt="0">
        <dgm:presLayoutVars>
          <dgm:animLvl val="lvl"/>
          <dgm:resizeHandles val="exact"/>
        </dgm:presLayoutVars>
      </dgm:prSet>
      <dgm:spPr/>
    </dgm:pt>
    <dgm:pt modelId="{E4593768-4F9E-D44C-BB18-08F6B14190C0}" type="pres">
      <dgm:prSet presAssocID="{548FD10F-6182-4B5D-B31B-F5464709CA75}" presName="parentText" presStyleLbl="node1" presStyleIdx="0" presStyleCnt="2">
        <dgm:presLayoutVars>
          <dgm:chMax val="0"/>
          <dgm:bulletEnabled val="1"/>
        </dgm:presLayoutVars>
      </dgm:prSet>
      <dgm:spPr/>
    </dgm:pt>
    <dgm:pt modelId="{3CB332B9-55D2-8741-88C2-4EEDFFD3FE94}" type="pres">
      <dgm:prSet presAssocID="{0B0215F4-4EBC-4D2C-A800-C1FAEE1A1323}" presName="spacer" presStyleCnt="0"/>
      <dgm:spPr/>
    </dgm:pt>
    <dgm:pt modelId="{8844C609-9A99-A540-89ED-0C586456C434}" type="pres">
      <dgm:prSet presAssocID="{C893FDA3-E856-4593-93AF-EA22CFE2D106}" presName="parentText" presStyleLbl="node1" presStyleIdx="1" presStyleCnt="2">
        <dgm:presLayoutVars>
          <dgm:chMax val="0"/>
          <dgm:bulletEnabled val="1"/>
        </dgm:presLayoutVars>
      </dgm:prSet>
      <dgm:spPr/>
    </dgm:pt>
  </dgm:ptLst>
  <dgm:cxnLst>
    <dgm:cxn modelId="{5CCB1832-8457-2E45-A06A-C58265B165D8}" type="presOf" srcId="{C893FDA3-E856-4593-93AF-EA22CFE2D106}" destId="{8844C609-9A99-A540-89ED-0C586456C434}" srcOrd="0" destOrd="0" presId="urn:microsoft.com/office/officeart/2005/8/layout/vList2"/>
    <dgm:cxn modelId="{96679A44-0693-E245-8969-45E1B0CA8769}" type="presOf" srcId="{548FD10F-6182-4B5D-B31B-F5464709CA75}" destId="{E4593768-4F9E-D44C-BB18-08F6B14190C0}" srcOrd="0" destOrd="0" presId="urn:microsoft.com/office/officeart/2005/8/layout/vList2"/>
    <dgm:cxn modelId="{29C3BC45-F940-1043-91AE-65D406EE98B9}" type="presOf" srcId="{838BCE01-AEC4-4BDB-9691-B4192B6969B0}" destId="{D3BC522A-306B-6B4F-B716-27754A1C5866}" srcOrd="0" destOrd="0" presId="urn:microsoft.com/office/officeart/2005/8/layout/vList2"/>
    <dgm:cxn modelId="{554FB1A1-3D3E-4DC5-B076-70D8EF8D2F36}" srcId="{838BCE01-AEC4-4BDB-9691-B4192B6969B0}" destId="{548FD10F-6182-4B5D-B31B-F5464709CA75}" srcOrd="0" destOrd="0" parTransId="{55C4F04C-3836-4BCB-8274-E61B10337CAB}" sibTransId="{0B0215F4-4EBC-4D2C-A800-C1FAEE1A1323}"/>
    <dgm:cxn modelId="{C37A36AA-FE56-4A93-97B2-8F0EBFF83997}" srcId="{838BCE01-AEC4-4BDB-9691-B4192B6969B0}" destId="{C893FDA3-E856-4593-93AF-EA22CFE2D106}" srcOrd="1" destOrd="0" parTransId="{69D65C7D-DAFF-4BC9-84FF-30C9BC19D0A7}" sibTransId="{263899C5-79E2-4D8B-9DB9-5197707C96B3}"/>
    <dgm:cxn modelId="{02F510C0-822A-D744-9FFF-DE1A00F16F17}" type="presParOf" srcId="{D3BC522A-306B-6B4F-B716-27754A1C5866}" destId="{E4593768-4F9E-D44C-BB18-08F6B14190C0}" srcOrd="0" destOrd="0" presId="urn:microsoft.com/office/officeart/2005/8/layout/vList2"/>
    <dgm:cxn modelId="{87F2243A-96F4-F546-8E2C-742776887A00}" type="presParOf" srcId="{D3BC522A-306B-6B4F-B716-27754A1C5866}" destId="{3CB332B9-55D2-8741-88C2-4EEDFFD3FE94}" srcOrd="1" destOrd="0" presId="urn:microsoft.com/office/officeart/2005/8/layout/vList2"/>
    <dgm:cxn modelId="{6FEBE7E8-9E83-C740-B7C3-B456C513C3B5}" type="presParOf" srcId="{D3BC522A-306B-6B4F-B716-27754A1C5866}" destId="{8844C609-9A99-A540-89ED-0C586456C43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DE99C1-A191-444E-9460-A20997AFF70F}"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10FFE40E-9D0E-4495-9EDF-680DC9259ECD}">
      <dgm:prSet/>
      <dgm:spPr/>
      <dgm:t>
        <a:bodyPr/>
        <a:lstStyle/>
        <a:p>
          <a:pPr>
            <a:defRPr b="1"/>
          </a:pPr>
          <a:r>
            <a:rPr lang="en-US"/>
            <a:t>18 Aug. 1920</a:t>
          </a:r>
        </a:p>
      </dgm:t>
    </dgm:pt>
    <dgm:pt modelId="{68E5BE81-5D61-401E-AA40-B9E615E31FA6}" type="parTrans" cxnId="{A8D18A4B-ACBB-400A-BC4B-82ABB8CC3F80}">
      <dgm:prSet/>
      <dgm:spPr/>
      <dgm:t>
        <a:bodyPr/>
        <a:lstStyle/>
        <a:p>
          <a:endParaRPr lang="en-US"/>
        </a:p>
      </dgm:t>
    </dgm:pt>
    <dgm:pt modelId="{99540A67-95ED-429C-9C3E-9985F7325213}" type="sibTrans" cxnId="{A8D18A4B-ACBB-400A-BC4B-82ABB8CC3F80}">
      <dgm:prSet/>
      <dgm:spPr/>
      <dgm:t>
        <a:bodyPr/>
        <a:lstStyle/>
        <a:p>
          <a:endParaRPr lang="en-US"/>
        </a:p>
      </dgm:t>
    </dgm:pt>
    <dgm:pt modelId="{2E1B4022-B277-47EC-9175-B54A518B915D}">
      <dgm:prSet/>
      <dgm:spPr/>
      <dgm:t>
        <a:bodyPr/>
        <a:lstStyle/>
        <a:p>
          <a:r>
            <a:rPr lang="en-US"/>
            <a:t>Finally, on August 18, 1920, the 19th Amendment to the Constitution was ratified. </a:t>
          </a:r>
        </a:p>
      </dgm:t>
    </dgm:pt>
    <dgm:pt modelId="{9DB61BD5-27AF-4CBF-9288-424BADCCC3D1}" type="parTrans" cxnId="{AB1E5AD7-BB3F-4792-B7CB-3224F16B0534}">
      <dgm:prSet/>
      <dgm:spPr/>
      <dgm:t>
        <a:bodyPr/>
        <a:lstStyle/>
        <a:p>
          <a:endParaRPr lang="en-US"/>
        </a:p>
      </dgm:t>
    </dgm:pt>
    <dgm:pt modelId="{B9A5E54F-CB1C-41E4-BE8D-EA2E17E3F802}" type="sibTrans" cxnId="{AB1E5AD7-BB3F-4792-B7CB-3224F16B0534}">
      <dgm:prSet/>
      <dgm:spPr/>
      <dgm:t>
        <a:bodyPr/>
        <a:lstStyle/>
        <a:p>
          <a:endParaRPr lang="en-US"/>
        </a:p>
      </dgm:t>
    </dgm:pt>
    <dgm:pt modelId="{E8583BAA-9CBF-4F7A-98AA-42B90EAE72F8}">
      <dgm:prSet/>
      <dgm:spPr/>
      <dgm:t>
        <a:bodyPr/>
        <a:lstStyle/>
        <a:p>
          <a:pPr>
            <a:defRPr b="1"/>
          </a:pPr>
          <a:r>
            <a:rPr lang="en-US"/>
            <a:t>2 Nov. 1920</a:t>
          </a:r>
        </a:p>
      </dgm:t>
    </dgm:pt>
    <dgm:pt modelId="{B1331FEF-6CCB-46DB-8B5E-B2B8192B6DBB}" type="parTrans" cxnId="{B2192598-5665-4D41-9689-716ECF73A2CC}">
      <dgm:prSet/>
      <dgm:spPr/>
      <dgm:t>
        <a:bodyPr/>
        <a:lstStyle/>
        <a:p>
          <a:endParaRPr lang="en-US"/>
        </a:p>
      </dgm:t>
    </dgm:pt>
    <dgm:pt modelId="{01AFFD17-EBAA-4607-B029-3F71F890B4E1}" type="sibTrans" cxnId="{B2192598-5665-4D41-9689-716ECF73A2CC}">
      <dgm:prSet/>
      <dgm:spPr/>
      <dgm:t>
        <a:bodyPr/>
        <a:lstStyle/>
        <a:p>
          <a:endParaRPr lang="en-US"/>
        </a:p>
      </dgm:t>
    </dgm:pt>
    <dgm:pt modelId="{24A28083-F561-4BDE-9107-FAB0703E3E32}">
      <dgm:prSet/>
      <dgm:spPr/>
      <dgm:t>
        <a:bodyPr/>
        <a:lstStyle/>
        <a:p>
          <a:r>
            <a:rPr lang="en-US"/>
            <a:t>On November 2, 1920, more than 8 million women across the United States voted in elections for the first time.</a:t>
          </a:r>
        </a:p>
      </dgm:t>
    </dgm:pt>
    <dgm:pt modelId="{EDB8CE78-E0C0-4612-B493-EED00E4DF912}" type="parTrans" cxnId="{E6B70F84-CF65-4A03-915A-69692AD3C297}">
      <dgm:prSet/>
      <dgm:spPr/>
      <dgm:t>
        <a:bodyPr/>
        <a:lstStyle/>
        <a:p>
          <a:endParaRPr lang="en-US"/>
        </a:p>
      </dgm:t>
    </dgm:pt>
    <dgm:pt modelId="{DD6C0858-2FF2-403D-AD54-1AADBF2BE02B}" type="sibTrans" cxnId="{E6B70F84-CF65-4A03-915A-69692AD3C297}">
      <dgm:prSet/>
      <dgm:spPr/>
      <dgm:t>
        <a:bodyPr/>
        <a:lstStyle/>
        <a:p>
          <a:endParaRPr lang="en-US"/>
        </a:p>
      </dgm:t>
    </dgm:pt>
    <dgm:pt modelId="{8D2F3012-EC30-3A45-A6CB-B237BF210C28}" type="pres">
      <dgm:prSet presAssocID="{5EDE99C1-A191-444E-9460-A20997AFF70F}" presName="root" presStyleCnt="0">
        <dgm:presLayoutVars>
          <dgm:chMax/>
          <dgm:chPref/>
          <dgm:animLvl val="lvl"/>
        </dgm:presLayoutVars>
      </dgm:prSet>
      <dgm:spPr/>
    </dgm:pt>
    <dgm:pt modelId="{E9037C41-3E62-5744-BB65-455547F75D2D}" type="pres">
      <dgm:prSet presAssocID="{5EDE99C1-A191-444E-9460-A20997AFF70F}"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C2CCE2BF-3FB3-E44B-BFBD-783F55FFEBE1}" type="pres">
      <dgm:prSet presAssocID="{5EDE99C1-A191-444E-9460-A20997AFF70F}" presName="nodes" presStyleCnt="0">
        <dgm:presLayoutVars>
          <dgm:chMax/>
          <dgm:chPref/>
          <dgm:animLvl val="lvl"/>
        </dgm:presLayoutVars>
      </dgm:prSet>
      <dgm:spPr/>
    </dgm:pt>
    <dgm:pt modelId="{8D618B32-F6E8-FF45-AEFA-6861AEF2135F}" type="pres">
      <dgm:prSet presAssocID="{10FFE40E-9D0E-4495-9EDF-680DC9259ECD}" presName="composite" presStyleCnt="0"/>
      <dgm:spPr/>
    </dgm:pt>
    <dgm:pt modelId="{9B78576E-937C-514D-87DF-FBA6E9C81269}" type="pres">
      <dgm:prSet presAssocID="{10FFE40E-9D0E-4495-9EDF-680DC9259ECD}" presName="L1TextContainer" presStyleLbl="revTx" presStyleIdx="0" presStyleCnt="2">
        <dgm:presLayoutVars>
          <dgm:chMax val="1"/>
          <dgm:chPref val="1"/>
          <dgm:bulletEnabled val="1"/>
        </dgm:presLayoutVars>
      </dgm:prSet>
      <dgm:spPr/>
    </dgm:pt>
    <dgm:pt modelId="{56EFD357-C20A-494D-8B46-0D85C2CDE71E}" type="pres">
      <dgm:prSet presAssocID="{10FFE40E-9D0E-4495-9EDF-680DC9259ECD}" presName="L2TextContainerWrapper" presStyleCnt="0">
        <dgm:presLayoutVars>
          <dgm:chMax val="0"/>
          <dgm:chPref val="0"/>
          <dgm:bulletEnabled val="1"/>
        </dgm:presLayoutVars>
      </dgm:prSet>
      <dgm:spPr/>
    </dgm:pt>
    <dgm:pt modelId="{3A000F74-3EC5-4740-A1ED-D6D6145596D3}" type="pres">
      <dgm:prSet presAssocID="{10FFE40E-9D0E-4495-9EDF-680DC9259ECD}" presName="L2TextContainer" presStyleLbl="bgAcc1" presStyleIdx="0" presStyleCnt="2"/>
      <dgm:spPr/>
    </dgm:pt>
    <dgm:pt modelId="{06FA78BC-DA3A-8C43-9041-AFF37762A77A}" type="pres">
      <dgm:prSet presAssocID="{10FFE40E-9D0E-4495-9EDF-680DC9259ECD}" presName="FlexibleEmptyPlaceHolder" presStyleCnt="0"/>
      <dgm:spPr/>
    </dgm:pt>
    <dgm:pt modelId="{6DF730AB-1C33-7944-A7E6-0C4E6A86CFE5}" type="pres">
      <dgm:prSet presAssocID="{10FFE40E-9D0E-4495-9EDF-680DC9259ECD}" presName="ConnectLine" presStyleLbl="sibTrans1D1" presStyleIdx="0" presStyleCnt="2"/>
      <dgm:spPr>
        <a:noFill/>
        <a:ln w="6350" cap="flat" cmpd="sng" algn="ctr">
          <a:solidFill>
            <a:schemeClr val="accent1">
              <a:hueOff val="0"/>
              <a:satOff val="0"/>
              <a:lumOff val="0"/>
              <a:alphaOff val="0"/>
            </a:schemeClr>
          </a:solidFill>
          <a:prstDash val="dash"/>
          <a:miter lim="800000"/>
        </a:ln>
        <a:effectLst/>
      </dgm:spPr>
    </dgm:pt>
    <dgm:pt modelId="{B3311E73-40B8-7944-A93B-42CE576C3105}" type="pres">
      <dgm:prSet presAssocID="{10FFE40E-9D0E-4495-9EDF-680DC9259ECD}" presName="ConnectorPoint" presStyleLbl="alignNode1" presStyleIdx="0" presStyleCnt="2"/>
      <dgm:spPr/>
    </dgm:pt>
    <dgm:pt modelId="{DB011B00-5FE4-CD4F-AB2E-13AE15C03A54}" type="pres">
      <dgm:prSet presAssocID="{10FFE40E-9D0E-4495-9EDF-680DC9259ECD}" presName="EmptyPlaceHolder" presStyleCnt="0"/>
      <dgm:spPr/>
    </dgm:pt>
    <dgm:pt modelId="{E4FA69DC-D8BA-564D-996F-9AE929EEAA7F}" type="pres">
      <dgm:prSet presAssocID="{99540A67-95ED-429C-9C3E-9985F7325213}" presName="spaceBetweenRectangles" presStyleCnt="0"/>
      <dgm:spPr/>
    </dgm:pt>
    <dgm:pt modelId="{DED1D959-45DB-694B-A29D-02AA9444A0D8}" type="pres">
      <dgm:prSet presAssocID="{E8583BAA-9CBF-4F7A-98AA-42B90EAE72F8}" presName="composite" presStyleCnt="0"/>
      <dgm:spPr/>
    </dgm:pt>
    <dgm:pt modelId="{6F265DF0-F0C2-3441-AC08-AA8FAED6C8B1}" type="pres">
      <dgm:prSet presAssocID="{E8583BAA-9CBF-4F7A-98AA-42B90EAE72F8}" presName="L1TextContainer" presStyleLbl="revTx" presStyleIdx="1" presStyleCnt="2">
        <dgm:presLayoutVars>
          <dgm:chMax val="1"/>
          <dgm:chPref val="1"/>
          <dgm:bulletEnabled val="1"/>
        </dgm:presLayoutVars>
      </dgm:prSet>
      <dgm:spPr/>
    </dgm:pt>
    <dgm:pt modelId="{AD87BA6B-99F6-FB4C-AF5B-74B0A539175A}" type="pres">
      <dgm:prSet presAssocID="{E8583BAA-9CBF-4F7A-98AA-42B90EAE72F8}" presName="L2TextContainerWrapper" presStyleCnt="0">
        <dgm:presLayoutVars>
          <dgm:chMax val="0"/>
          <dgm:chPref val="0"/>
          <dgm:bulletEnabled val="1"/>
        </dgm:presLayoutVars>
      </dgm:prSet>
      <dgm:spPr/>
    </dgm:pt>
    <dgm:pt modelId="{23C26885-64BD-A04B-AA63-CA0DC214E20D}" type="pres">
      <dgm:prSet presAssocID="{E8583BAA-9CBF-4F7A-98AA-42B90EAE72F8}" presName="L2TextContainer" presStyleLbl="bgAcc1" presStyleIdx="1" presStyleCnt="2"/>
      <dgm:spPr/>
    </dgm:pt>
    <dgm:pt modelId="{481C77C2-C7EC-9843-A6B0-20F7419FFEC9}" type="pres">
      <dgm:prSet presAssocID="{E8583BAA-9CBF-4F7A-98AA-42B90EAE72F8}" presName="FlexibleEmptyPlaceHolder" presStyleCnt="0"/>
      <dgm:spPr/>
    </dgm:pt>
    <dgm:pt modelId="{9A50758A-515C-B140-BCB4-F27A75A46A50}" type="pres">
      <dgm:prSet presAssocID="{E8583BAA-9CBF-4F7A-98AA-42B90EAE72F8}" presName="ConnectLine" presStyleLbl="sibTrans1D1" presStyleIdx="1" presStyleCnt="2"/>
      <dgm:spPr>
        <a:noFill/>
        <a:ln w="6350" cap="flat" cmpd="sng" algn="ctr">
          <a:solidFill>
            <a:schemeClr val="accent1">
              <a:hueOff val="0"/>
              <a:satOff val="0"/>
              <a:lumOff val="0"/>
              <a:alphaOff val="0"/>
            </a:schemeClr>
          </a:solidFill>
          <a:prstDash val="dash"/>
          <a:miter lim="800000"/>
        </a:ln>
        <a:effectLst/>
      </dgm:spPr>
    </dgm:pt>
    <dgm:pt modelId="{1D32DF07-735F-3643-AA06-B14C7E5E55FA}" type="pres">
      <dgm:prSet presAssocID="{E8583BAA-9CBF-4F7A-98AA-42B90EAE72F8}" presName="ConnectorPoint" presStyleLbl="alignNode1" presStyleIdx="1" presStyleCnt="2"/>
      <dgm:spPr/>
    </dgm:pt>
    <dgm:pt modelId="{375BF021-CD12-D54F-84F4-8306E9A8AA88}" type="pres">
      <dgm:prSet presAssocID="{E8583BAA-9CBF-4F7A-98AA-42B90EAE72F8}" presName="EmptyPlaceHolder" presStyleCnt="0"/>
      <dgm:spPr/>
    </dgm:pt>
  </dgm:ptLst>
  <dgm:cxnLst>
    <dgm:cxn modelId="{58D2803E-4413-E949-B21E-526AF80E72CA}" type="presOf" srcId="{5EDE99C1-A191-444E-9460-A20997AFF70F}" destId="{8D2F3012-EC30-3A45-A6CB-B237BF210C28}" srcOrd="0" destOrd="0" presId="urn:microsoft.com/office/officeart/2016/7/layout/BasicTimeline"/>
    <dgm:cxn modelId="{A8D18A4B-ACBB-400A-BC4B-82ABB8CC3F80}" srcId="{5EDE99C1-A191-444E-9460-A20997AFF70F}" destId="{10FFE40E-9D0E-4495-9EDF-680DC9259ECD}" srcOrd="0" destOrd="0" parTransId="{68E5BE81-5D61-401E-AA40-B9E615E31FA6}" sibTransId="{99540A67-95ED-429C-9C3E-9985F7325213}"/>
    <dgm:cxn modelId="{E6B70F84-CF65-4A03-915A-69692AD3C297}" srcId="{E8583BAA-9CBF-4F7A-98AA-42B90EAE72F8}" destId="{24A28083-F561-4BDE-9107-FAB0703E3E32}" srcOrd="0" destOrd="0" parTransId="{EDB8CE78-E0C0-4612-B493-EED00E4DF912}" sibTransId="{DD6C0858-2FF2-403D-AD54-1AADBF2BE02B}"/>
    <dgm:cxn modelId="{08416A94-94D3-434E-9975-961934A5A0AA}" type="presOf" srcId="{10FFE40E-9D0E-4495-9EDF-680DC9259ECD}" destId="{9B78576E-937C-514D-87DF-FBA6E9C81269}" srcOrd="0" destOrd="0" presId="urn:microsoft.com/office/officeart/2016/7/layout/BasicTimeline"/>
    <dgm:cxn modelId="{B2192598-5665-4D41-9689-716ECF73A2CC}" srcId="{5EDE99C1-A191-444E-9460-A20997AFF70F}" destId="{E8583BAA-9CBF-4F7A-98AA-42B90EAE72F8}" srcOrd="1" destOrd="0" parTransId="{B1331FEF-6CCB-46DB-8B5E-B2B8192B6DBB}" sibTransId="{01AFFD17-EBAA-4607-B029-3F71F890B4E1}"/>
    <dgm:cxn modelId="{E071DAA6-EDB0-D64A-BB5E-D945157BF619}" type="presOf" srcId="{2E1B4022-B277-47EC-9175-B54A518B915D}" destId="{3A000F74-3EC5-4740-A1ED-D6D6145596D3}" srcOrd="0" destOrd="0" presId="urn:microsoft.com/office/officeart/2016/7/layout/BasicTimeline"/>
    <dgm:cxn modelId="{B2DE0DA7-5073-8647-9CCB-7DA9514F4D7F}" type="presOf" srcId="{E8583BAA-9CBF-4F7A-98AA-42B90EAE72F8}" destId="{6F265DF0-F0C2-3441-AC08-AA8FAED6C8B1}" srcOrd="0" destOrd="0" presId="urn:microsoft.com/office/officeart/2016/7/layout/BasicTimeline"/>
    <dgm:cxn modelId="{9FE7B8A9-DDEC-A843-BDF5-FA44E4F34E53}" type="presOf" srcId="{24A28083-F561-4BDE-9107-FAB0703E3E32}" destId="{23C26885-64BD-A04B-AA63-CA0DC214E20D}" srcOrd="0" destOrd="0" presId="urn:microsoft.com/office/officeart/2016/7/layout/BasicTimeline"/>
    <dgm:cxn modelId="{AB1E5AD7-BB3F-4792-B7CB-3224F16B0534}" srcId="{10FFE40E-9D0E-4495-9EDF-680DC9259ECD}" destId="{2E1B4022-B277-47EC-9175-B54A518B915D}" srcOrd="0" destOrd="0" parTransId="{9DB61BD5-27AF-4CBF-9288-424BADCCC3D1}" sibTransId="{B9A5E54F-CB1C-41E4-BE8D-EA2E17E3F802}"/>
    <dgm:cxn modelId="{55FC944E-2C65-AA43-995C-512A4048E101}" type="presParOf" srcId="{8D2F3012-EC30-3A45-A6CB-B237BF210C28}" destId="{E9037C41-3E62-5744-BB65-455547F75D2D}" srcOrd="0" destOrd="0" presId="urn:microsoft.com/office/officeart/2016/7/layout/BasicTimeline"/>
    <dgm:cxn modelId="{3D1A9CD6-5030-FC46-9F16-EA14DCB15336}" type="presParOf" srcId="{8D2F3012-EC30-3A45-A6CB-B237BF210C28}" destId="{C2CCE2BF-3FB3-E44B-BFBD-783F55FFEBE1}" srcOrd="1" destOrd="0" presId="urn:microsoft.com/office/officeart/2016/7/layout/BasicTimeline"/>
    <dgm:cxn modelId="{8A121D96-26D5-814F-9A0F-A7AE94C0C616}" type="presParOf" srcId="{C2CCE2BF-3FB3-E44B-BFBD-783F55FFEBE1}" destId="{8D618B32-F6E8-FF45-AEFA-6861AEF2135F}" srcOrd="0" destOrd="0" presId="urn:microsoft.com/office/officeart/2016/7/layout/BasicTimeline"/>
    <dgm:cxn modelId="{26501C19-DE49-7943-8FBE-2DD5A5E7F1D5}" type="presParOf" srcId="{8D618B32-F6E8-FF45-AEFA-6861AEF2135F}" destId="{9B78576E-937C-514D-87DF-FBA6E9C81269}" srcOrd="0" destOrd="0" presId="urn:microsoft.com/office/officeart/2016/7/layout/BasicTimeline"/>
    <dgm:cxn modelId="{A808B3C0-D221-AE40-9EFF-9B23766B97DA}" type="presParOf" srcId="{8D618B32-F6E8-FF45-AEFA-6861AEF2135F}" destId="{56EFD357-C20A-494D-8B46-0D85C2CDE71E}" srcOrd="1" destOrd="0" presId="urn:microsoft.com/office/officeart/2016/7/layout/BasicTimeline"/>
    <dgm:cxn modelId="{F387AAA8-9BFD-B74F-B566-E5F086B1423D}" type="presParOf" srcId="{56EFD357-C20A-494D-8B46-0D85C2CDE71E}" destId="{3A000F74-3EC5-4740-A1ED-D6D6145596D3}" srcOrd="0" destOrd="0" presId="urn:microsoft.com/office/officeart/2016/7/layout/BasicTimeline"/>
    <dgm:cxn modelId="{A420BC4C-2C1D-B143-8F00-11595C9DD2D7}" type="presParOf" srcId="{56EFD357-C20A-494D-8B46-0D85C2CDE71E}" destId="{06FA78BC-DA3A-8C43-9041-AFF37762A77A}" srcOrd="1" destOrd="0" presId="urn:microsoft.com/office/officeart/2016/7/layout/BasicTimeline"/>
    <dgm:cxn modelId="{A6B246E9-0D2D-2249-BF09-4D4E7A2C269F}" type="presParOf" srcId="{8D618B32-F6E8-FF45-AEFA-6861AEF2135F}" destId="{6DF730AB-1C33-7944-A7E6-0C4E6A86CFE5}" srcOrd="2" destOrd="0" presId="urn:microsoft.com/office/officeart/2016/7/layout/BasicTimeline"/>
    <dgm:cxn modelId="{9902F1FC-5EC5-D74A-87BC-21A075391D55}" type="presParOf" srcId="{8D618B32-F6E8-FF45-AEFA-6861AEF2135F}" destId="{B3311E73-40B8-7944-A93B-42CE576C3105}" srcOrd="3" destOrd="0" presId="urn:microsoft.com/office/officeart/2016/7/layout/BasicTimeline"/>
    <dgm:cxn modelId="{B2D72517-735B-E34E-860A-6AC619080C83}" type="presParOf" srcId="{8D618B32-F6E8-FF45-AEFA-6861AEF2135F}" destId="{DB011B00-5FE4-CD4F-AB2E-13AE15C03A54}" srcOrd="4" destOrd="0" presId="urn:microsoft.com/office/officeart/2016/7/layout/BasicTimeline"/>
    <dgm:cxn modelId="{8A200224-0260-B543-A5E0-DD102C63E3F6}" type="presParOf" srcId="{C2CCE2BF-3FB3-E44B-BFBD-783F55FFEBE1}" destId="{E4FA69DC-D8BA-564D-996F-9AE929EEAA7F}" srcOrd="1" destOrd="0" presId="urn:microsoft.com/office/officeart/2016/7/layout/BasicTimeline"/>
    <dgm:cxn modelId="{F4235AB1-8AC0-5F46-A1DB-CD4524768CAF}" type="presParOf" srcId="{C2CCE2BF-3FB3-E44B-BFBD-783F55FFEBE1}" destId="{DED1D959-45DB-694B-A29D-02AA9444A0D8}" srcOrd="2" destOrd="0" presId="urn:microsoft.com/office/officeart/2016/7/layout/BasicTimeline"/>
    <dgm:cxn modelId="{E2B4C7FB-8A41-F147-A552-3F631D0D5CAF}" type="presParOf" srcId="{DED1D959-45DB-694B-A29D-02AA9444A0D8}" destId="{6F265DF0-F0C2-3441-AC08-AA8FAED6C8B1}" srcOrd="0" destOrd="0" presId="urn:microsoft.com/office/officeart/2016/7/layout/BasicTimeline"/>
    <dgm:cxn modelId="{DFD5EF6A-A459-F941-9D60-FB5C2DE63469}" type="presParOf" srcId="{DED1D959-45DB-694B-A29D-02AA9444A0D8}" destId="{AD87BA6B-99F6-FB4C-AF5B-74B0A539175A}" srcOrd="1" destOrd="0" presId="urn:microsoft.com/office/officeart/2016/7/layout/BasicTimeline"/>
    <dgm:cxn modelId="{EF591222-B8D1-BD41-963A-B20FAACC38E6}" type="presParOf" srcId="{AD87BA6B-99F6-FB4C-AF5B-74B0A539175A}" destId="{23C26885-64BD-A04B-AA63-CA0DC214E20D}" srcOrd="0" destOrd="0" presId="urn:microsoft.com/office/officeart/2016/7/layout/BasicTimeline"/>
    <dgm:cxn modelId="{9B396702-1CB4-E243-91E0-82662ACF2816}" type="presParOf" srcId="{AD87BA6B-99F6-FB4C-AF5B-74B0A539175A}" destId="{481C77C2-C7EC-9843-A6B0-20F7419FFEC9}" srcOrd="1" destOrd="0" presId="urn:microsoft.com/office/officeart/2016/7/layout/BasicTimeline"/>
    <dgm:cxn modelId="{9628A365-45E9-B04E-AC5B-CD1F3D939E5B}" type="presParOf" srcId="{DED1D959-45DB-694B-A29D-02AA9444A0D8}" destId="{9A50758A-515C-B140-BCB4-F27A75A46A50}" srcOrd="2" destOrd="0" presId="urn:microsoft.com/office/officeart/2016/7/layout/BasicTimeline"/>
    <dgm:cxn modelId="{8750A763-5EC4-5548-8D8A-1417D72F1804}" type="presParOf" srcId="{DED1D959-45DB-694B-A29D-02AA9444A0D8}" destId="{1D32DF07-735F-3643-AA06-B14C7E5E55FA}" srcOrd="3" destOrd="0" presId="urn:microsoft.com/office/officeart/2016/7/layout/BasicTimeline"/>
    <dgm:cxn modelId="{C4A2F821-CAF1-E24F-975A-CB91C6A4CC92}" type="presParOf" srcId="{DED1D959-45DB-694B-A29D-02AA9444A0D8}" destId="{375BF021-CD12-D54F-84F4-8306E9A8AA88}"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B63AA2-6226-4531-9F9A-37BCACC2EC0D}" type="doc">
      <dgm:prSet loTypeId="urn:microsoft.com/office/officeart/2016/7/layout/HexagonTimeline" loCatId="process" qsTypeId="urn:microsoft.com/office/officeart/2005/8/quickstyle/simple1" qsCatId="simple" csTypeId="urn:microsoft.com/office/officeart/2005/8/colors/colorful5" csCatId="colorful" phldr="1"/>
      <dgm:spPr/>
      <dgm:t>
        <a:bodyPr/>
        <a:lstStyle/>
        <a:p>
          <a:endParaRPr lang="en-US"/>
        </a:p>
      </dgm:t>
    </dgm:pt>
    <dgm:pt modelId="{3292C05A-D70C-404B-8F18-E9A5DD4CCE77}">
      <dgm:prSet/>
      <dgm:spPr/>
      <dgm:t>
        <a:bodyPr/>
        <a:lstStyle/>
        <a:p>
          <a:r>
            <a:rPr lang="en-US"/>
            <a:t>1869</a:t>
          </a:r>
        </a:p>
      </dgm:t>
    </dgm:pt>
    <dgm:pt modelId="{CCBBEE5B-BD37-4957-A48F-EE5D571799DE}" type="parTrans" cxnId="{63BF56BB-00A9-496C-AA6A-629FC8111E9A}">
      <dgm:prSet/>
      <dgm:spPr/>
      <dgm:t>
        <a:bodyPr/>
        <a:lstStyle/>
        <a:p>
          <a:endParaRPr lang="en-US"/>
        </a:p>
      </dgm:t>
    </dgm:pt>
    <dgm:pt modelId="{5ACE9397-66FD-472B-B09C-F5A206FABB3E}" type="sibTrans" cxnId="{63BF56BB-00A9-496C-AA6A-629FC8111E9A}">
      <dgm:prSet/>
      <dgm:spPr/>
      <dgm:t>
        <a:bodyPr/>
        <a:lstStyle/>
        <a:p>
          <a:endParaRPr lang="en-US"/>
        </a:p>
      </dgm:t>
    </dgm:pt>
    <dgm:pt modelId="{34E2E070-18FD-457C-8441-71441E7FF81E}">
      <dgm:prSet/>
      <dgm:spPr/>
      <dgm:t>
        <a:bodyPr/>
        <a:lstStyle/>
        <a:p>
          <a:r>
            <a:rPr lang="en-US"/>
            <a:t>Territory of Wyoming</a:t>
          </a:r>
        </a:p>
      </dgm:t>
    </dgm:pt>
    <dgm:pt modelId="{48D59596-47A3-4FBB-A8B9-5DDE556F5105}" type="parTrans" cxnId="{691BD348-C897-4863-A4E7-B6A39D596F97}">
      <dgm:prSet/>
      <dgm:spPr/>
      <dgm:t>
        <a:bodyPr/>
        <a:lstStyle/>
        <a:p>
          <a:endParaRPr lang="en-US"/>
        </a:p>
      </dgm:t>
    </dgm:pt>
    <dgm:pt modelId="{56195491-53AC-423A-9065-454FFA654767}" type="sibTrans" cxnId="{691BD348-C897-4863-A4E7-B6A39D596F97}">
      <dgm:prSet/>
      <dgm:spPr/>
      <dgm:t>
        <a:bodyPr/>
        <a:lstStyle/>
        <a:p>
          <a:endParaRPr lang="en-US"/>
        </a:p>
      </dgm:t>
    </dgm:pt>
    <dgm:pt modelId="{A7FFC5F3-1784-4166-BF21-EBEC85A8A7F3}">
      <dgm:prSet/>
      <dgm:spPr/>
      <dgm:t>
        <a:bodyPr/>
        <a:lstStyle/>
        <a:p>
          <a:r>
            <a:rPr lang="en-US"/>
            <a:t>1870</a:t>
          </a:r>
        </a:p>
      </dgm:t>
    </dgm:pt>
    <dgm:pt modelId="{D4DAE3B1-AE1A-4EE3-B668-94CA91644EA0}" type="parTrans" cxnId="{BF438EE0-EF84-4245-A16B-3F8AAE2A19DB}">
      <dgm:prSet/>
      <dgm:spPr/>
      <dgm:t>
        <a:bodyPr/>
        <a:lstStyle/>
        <a:p>
          <a:endParaRPr lang="en-US"/>
        </a:p>
      </dgm:t>
    </dgm:pt>
    <dgm:pt modelId="{7BC99F85-FD0D-491B-934B-428BE5997E3F}" type="sibTrans" cxnId="{BF438EE0-EF84-4245-A16B-3F8AAE2A19DB}">
      <dgm:prSet/>
      <dgm:spPr/>
      <dgm:t>
        <a:bodyPr/>
        <a:lstStyle/>
        <a:p>
          <a:endParaRPr lang="en-US"/>
        </a:p>
      </dgm:t>
    </dgm:pt>
    <dgm:pt modelId="{3125991A-2E96-47D5-814C-FCFC95D1E011}">
      <dgm:prSet/>
      <dgm:spPr/>
      <dgm:t>
        <a:bodyPr/>
        <a:lstStyle/>
        <a:p>
          <a:r>
            <a:rPr lang="en-US"/>
            <a:t>Territory of Utah</a:t>
          </a:r>
        </a:p>
      </dgm:t>
    </dgm:pt>
    <dgm:pt modelId="{FAE007E1-1261-4281-B03D-C9605D0D8382}" type="parTrans" cxnId="{762E2083-D226-4D8C-84B5-494C04C7C7C7}">
      <dgm:prSet/>
      <dgm:spPr/>
      <dgm:t>
        <a:bodyPr/>
        <a:lstStyle/>
        <a:p>
          <a:endParaRPr lang="en-US"/>
        </a:p>
      </dgm:t>
    </dgm:pt>
    <dgm:pt modelId="{881FE715-3C66-4F78-AEE8-63C97269D863}" type="sibTrans" cxnId="{762E2083-D226-4D8C-84B5-494C04C7C7C7}">
      <dgm:prSet/>
      <dgm:spPr/>
      <dgm:t>
        <a:bodyPr/>
        <a:lstStyle/>
        <a:p>
          <a:endParaRPr lang="en-US"/>
        </a:p>
      </dgm:t>
    </dgm:pt>
    <dgm:pt modelId="{0ADFC832-9F99-45C1-B227-310642306C8F}">
      <dgm:prSet/>
      <dgm:spPr/>
      <dgm:t>
        <a:bodyPr/>
        <a:lstStyle/>
        <a:p>
          <a:r>
            <a:rPr lang="en-US"/>
            <a:t>1883</a:t>
          </a:r>
        </a:p>
      </dgm:t>
    </dgm:pt>
    <dgm:pt modelId="{40317F2B-FF42-412C-9D6A-E426D762F41C}" type="parTrans" cxnId="{516B5965-7DF3-4B0E-8E40-B63D774A2D07}">
      <dgm:prSet/>
      <dgm:spPr/>
      <dgm:t>
        <a:bodyPr/>
        <a:lstStyle/>
        <a:p>
          <a:endParaRPr lang="en-US"/>
        </a:p>
      </dgm:t>
    </dgm:pt>
    <dgm:pt modelId="{451C315C-C30A-4AEC-A6B9-FEE903EED97F}" type="sibTrans" cxnId="{516B5965-7DF3-4B0E-8E40-B63D774A2D07}">
      <dgm:prSet/>
      <dgm:spPr/>
      <dgm:t>
        <a:bodyPr/>
        <a:lstStyle/>
        <a:p>
          <a:endParaRPr lang="en-US"/>
        </a:p>
      </dgm:t>
    </dgm:pt>
    <dgm:pt modelId="{CA1B17B5-84E1-4792-B64E-8579E473C12E}">
      <dgm:prSet/>
      <dgm:spPr/>
      <dgm:t>
        <a:bodyPr/>
        <a:lstStyle/>
        <a:p>
          <a:r>
            <a:rPr lang="en-US"/>
            <a:t>Territory of Washington</a:t>
          </a:r>
        </a:p>
      </dgm:t>
    </dgm:pt>
    <dgm:pt modelId="{DFA58366-876C-46DC-B78B-3660A6C256E7}" type="parTrans" cxnId="{CC63EB63-94AD-408D-AA31-35256F4D2796}">
      <dgm:prSet/>
      <dgm:spPr/>
      <dgm:t>
        <a:bodyPr/>
        <a:lstStyle/>
        <a:p>
          <a:endParaRPr lang="en-US"/>
        </a:p>
      </dgm:t>
    </dgm:pt>
    <dgm:pt modelId="{9039C194-DAC1-48D0-8813-11985ADD11B1}" type="sibTrans" cxnId="{CC63EB63-94AD-408D-AA31-35256F4D2796}">
      <dgm:prSet/>
      <dgm:spPr/>
      <dgm:t>
        <a:bodyPr/>
        <a:lstStyle/>
        <a:p>
          <a:endParaRPr lang="en-US"/>
        </a:p>
      </dgm:t>
    </dgm:pt>
    <dgm:pt modelId="{97FC28F5-9BE0-4325-9538-032A833B3894}">
      <dgm:prSet/>
      <dgm:spPr/>
      <dgm:t>
        <a:bodyPr/>
        <a:lstStyle/>
        <a:p>
          <a:r>
            <a:rPr lang="en-US"/>
            <a:t>1887</a:t>
          </a:r>
        </a:p>
      </dgm:t>
    </dgm:pt>
    <dgm:pt modelId="{F8AB0B03-BE83-47F2-B008-F8BDE852F2D7}" type="parTrans" cxnId="{B2422CAE-A42B-4C9E-8CAC-A874EE4CE726}">
      <dgm:prSet/>
      <dgm:spPr/>
      <dgm:t>
        <a:bodyPr/>
        <a:lstStyle/>
        <a:p>
          <a:endParaRPr lang="en-US"/>
        </a:p>
      </dgm:t>
    </dgm:pt>
    <dgm:pt modelId="{455133EE-6550-4DD5-A131-8B9855AFC66E}" type="sibTrans" cxnId="{B2422CAE-A42B-4C9E-8CAC-A874EE4CE726}">
      <dgm:prSet/>
      <dgm:spPr/>
      <dgm:t>
        <a:bodyPr/>
        <a:lstStyle/>
        <a:p>
          <a:endParaRPr lang="en-US"/>
        </a:p>
      </dgm:t>
    </dgm:pt>
    <dgm:pt modelId="{CD934784-0E5E-4C80-B0FC-DEEBDBCB61DC}">
      <dgm:prSet/>
      <dgm:spPr/>
      <dgm:t>
        <a:bodyPr/>
        <a:lstStyle/>
        <a:p>
          <a:r>
            <a:rPr lang="en-US"/>
            <a:t>Territory of Montana</a:t>
          </a:r>
        </a:p>
      </dgm:t>
    </dgm:pt>
    <dgm:pt modelId="{EAD1200A-23A2-47DB-8910-A7F716D10183}" type="parTrans" cxnId="{1FBD3016-D4D7-4239-B5B8-0CD8E11DDB55}">
      <dgm:prSet/>
      <dgm:spPr/>
      <dgm:t>
        <a:bodyPr/>
        <a:lstStyle/>
        <a:p>
          <a:endParaRPr lang="en-US"/>
        </a:p>
      </dgm:t>
    </dgm:pt>
    <dgm:pt modelId="{5B7D63B3-3DFC-4572-9600-BA8DAA0F5740}" type="sibTrans" cxnId="{1FBD3016-D4D7-4239-B5B8-0CD8E11DDB55}">
      <dgm:prSet/>
      <dgm:spPr/>
      <dgm:t>
        <a:bodyPr/>
        <a:lstStyle/>
        <a:p>
          <a:endParaRPr lang="en-US"/>
        </a:p>
      </dgm:t>
    </dgm:pt>
    <dgm:pt modelId="{0088F37A-4643-4F6E-BC6C-ADA13EA3C556}">
      <dgm:prSet/>
      <dgm:spPr/>
      <dgm:t>
        <a:bodyPr/>
        <a:lstStyle/>
        <a:p>
          <a:r>
            <a:rPr lang="en-US"/>
            <a:t>1913</a:t>
          </a:r>
        </a:p>
      </dgm:t>
    </dgm:pt>
    <dgm:pt modelId="{02250952-51C0-4741-BD7C-2748E20D8182}" type="parTrans" cxnId="{E06417BA-5491-4AB8-9FC8-F515A88FCF7C}">
      <dgm:prSet/>
      <dgm:spPr/>
      <dgm:t>
        <a:bodyPr/>
        <a:lstStyle/>
        <a:p>
          <a:endParaRPr lang="en-US"/>
        </a:p>
      </dgm:t>
    </dgm:pt>
    <dgm:pt modelId="{617410B3-9BD4-468E-952C-372DA1919E91}" type="sibTrans" cxnId="{E06417BA-5491-4AB8-9FC8-F515A88FCF7C}">
      <dgm:prSet/>
      <dgm:spPr/>
      <dgm:t>
        <a:bodyPr/>
        <a:lstStyle/>
        <a:p>
          <a:endParaRPr lang="en-US"/>
        </a:p>
      </dgm:t>
    </dgm:pt>
    <dgm:pt modelId="{31A952F5-EEDB-45D6-AAC4-5FF33F83FFFB}">
      <dgm:prSet/>
      <dgm:spPr/>
      <dgm:t>
        <a:bodyPr/>
        <a:lstStyle/>
        <a:p>
          <a:r>
            <a:rPr lang="en-US"/>
            <a:t>Territory of Alaska</a:t>
          </a:r>
        </a:p>
      </dgm:t>
    </dgm:pt>
    <dgm:pt modelId="{23C73FBF-1E38-459D-9B79-51BBD9B41FBE}" type="parTrans" cxnId="{D768F59D-7658-45B4-B3D4-52A6F0FC0685}">
      <dgm:prSet/>
      <dgm:spPr/>
      <dgm:t>
        <a:bodyPr/>
        <a:lstStyle/>
        <a:p>
          <a:endParaRPr lang="en-US"/>
        </a:p>
      </dgm:t>
    </dgm:pt>
    <dgm:pt modelId="{27F05288-DB69-4B86-BF0F-836235DDE2B2}" type="sibTrans" cxnId="{D768F59D-7658-45B4-B3D4-52A6F0FC0685}">
      <dgm:prSet/>
      <dgm:spPr/>
      <dgm:t>
        <a:bodyPr/>
        <a:lstStyle/>
        <a:p>
          <a:endParaRPr lang="en-US"/>
        </a:p>
      </dgm:t>
    </dgm:pt>
    <dgm:pt modelId="{0A204CB5-3138-8148-9073-706529BD0674}" type="pres">
      <dgm:prSet presAssocID="{01B63AA2-6226-4531-9F9A-37BCACC2EC0D}" presName="Name0" presStyleCnt="0">
        <dgm:presLayoutVars>
          <dgm:chMax/>
          <dgm:chPref/>
          <dgm:animLvl val="lvl"/>
        </dgm:presLayoutVars>
      </dgm:prSet>
      <dgm:spPr/>
    </dgm:pt>
    <dgm:pt modelId="{49835D35-E8D4-0842-AA39-F2DAD2D39CA8}" type="pres">
      <dgm:prSet presAssocID="{3292C05A-D70C-404B-8F18-E9A5DD4CCE77}" presName="composite" presStyleCnt="0"/>
      <dgm:spPr/>
    </dgm:pt>
    <dgm:pt modelId="{65E011DC-F939-2041-82A5-4158EE05C613}" type="pres">
      <dgm:prSet presAssocID="{3292C05A-D70C-404B-8F18-E9A5DD4CCE77}" presName="Parent1" presStyleLbl="alignNode1" presStyleIdx="0" presStyleCnt="5">
        <dgm:presLayoutVars>
          <dgm:chMax val="1"/>
          <dgm:chPref val="1"/>
          <dgm:bulletEnabled val="1"/>
        </dgm:presLayoutVars>
      </dgm:prSet>
      <dgm:spPr/>
    </dgm:pt>
    <dgm:pt modelId="{62F4AB04-46BC-B04C-B9A7-D9DF0E821810}" type="pres">
      <dgm:prSet presAssocID="{3292C05A-D70C-404B-8F18-E9A5DD4CCE77}" presName="Childtext1" presStyleLbl="revTx" presStyleIdx="0" presStyleCnt="5">
        <dgm:presLayoutVars>
          <dgm:chMax val="0"/>
          <dgm:chPref val="0"/>
          <dgm:bulletEnabled/>
        </dgm:presLayoutVars>
      </dgm:prSet>
      <dgm:spPr/>
    </dgm:pt>
    <dgm:pt modelId="{20579692-6E15-C846-838F-C19CC93B2ECC}" type="pres">
      <dgm:prSet presAssocID="{3292C05A-D70C-404B-8F18-E9A5DD4CCE77}" presName="ConnectLine" presStyleLbl="sibTrans1D1" presStyleIdx="0" presStyleCnt="5"/>
      <dgm:spPr>
        <a:noFill/>
        <a:ln w="12700" cap="flat" cmpd="sng" algn="ctr">
          <a:solidFill>
            <a:schemeClr val="accent5">
              <a:hueOff val="0"/>
              <a:satOff val="0"/>
              <a:lumOff val="0"/>
              <a:alphaOff val="0"/>
            </a:schemeClr>
          </a:solidFill>
          <a:prstDash val="dash"/>
          <a:miter lim="800000"/>
        </a:ln>
        <a:effectLst/>
      </dgm:spPr>
    </dgm:pt>
    <dgm:pt modelId="{85194B68-A133-B34C-861A-D3A9AD2C046C}" type="pres">
      <dgm:prSet presAssocID="{3292C05A-D70C-404B-8F18-E9A5DD4CCE77}" presName="ConnectLineEnd" presStyleLbl="node1" presStyleIdx="0" presStyleCnt="5"/>
      <dgm:spPr/>
    </dgm:pt>
    <dgm:pt modelId="{67CFF6FD-5417-C64E-8E9A-ADE2B20D74A0}" type="pres">
      <dgm:prSet presAssocID="{3292C05A-D70C-404B-8F18-E9A5DD4CCE77}" presName="EmptyPane" presStyleCnt="0"/>
      <dgm:spPr/>
    </dgm:pt>
    <dgm:pt modelId="{96680045-FBC0-274C-AEF1-615E98302982}" type="pres">
      <dgm:prSet presAssocID="{5ACE9397-66FD-472B-B09C-F5A206FABB3E}" presName="spaceBetweenRectangles" presStyleLbl="fgAcc1" presStyleIdx="0" presStyleCnt="4"/>
      <dgm:spPr/>
    </dgm:pt>
    <dgm:pt modelId="{D77414B2-4521-7445-B32D-B5F7245289CD}" type="pres">
      <dgm:prSet presAssocID="{A7FFC5F3-1784-4166-BF21-EBEC85A8A7F3}" presName="composite" presStyleCnt="0"/>
      <dgm:spPr/>
    </dgm:pt>
    <dgm:pt modelId="{CBEADDC2-EACA-A24D-8F3B-0FFE33F98460}" type="pres">
      <dgm:prSet presAssocID="{A7FFC5F3-1784-4166-BF21-EBEC85A8A7F3}" presName="Parent1" presStyleLbl="alignNode1" presStyleIdx="1" presStyleCnt="5">
        <dgm:presLayoutVars>
          <dgm:chMax val="1"/>
          <dgm:chPref val="1"/>
          <dgm:bulletEnabled val="1"/>
        </dgm:presLayoutVars>
      </dgm:prSet>
      <dgm:spPr/>
    </dgm:pt>
    <dgm:pt modelId="{AA8C1481-F40D-A246-AC7C-F4CCF1927870}" type="pres">
      <dgm:prSet presAssocID="{A7FFC5F3-1784-4166-BF21-EBEC85A8A7F3}" presName="Childtext1" presStyleLbl="revTx" presStyleIdx="1" presStyleCnt="5">
        <dgm:presLayoutVars>
          <dgm:chMax val="0"/>
          <dgm:chPref val="0"/>
          <dgm:bulletEnabled/>
        </dgm:presLayoutVars>
      </dgm:prSet>
      <dgm:spPr/>
    </dgm:pt>
    <dgm:pt modelId="{1CB6202D-2DAF-D845-AEDB-EABD2672F5B5}" type="pres">
      <dgm:prSet presAssocID="{A7FFC5F3-1784-4166-BF21-EBEC85A8A7F3}" presName="ConnectLine" presStyleLbl="sibTrans1D1" presStyleIdx="1" presStyleCnt="5"/>
      <dgm:spPr>
        <a:noFill/>
        <a:ln w="12700" cap="flat" cmpd="sng" algn="ctr">
          <a:solidFill>
            <a:schemeClr val="accent5">
              <a:hueOff val="390006"/>
              <a:satOff val="1549"/>
              <a:lumOff val="-343"/>
              <a:alphaOff val="0"/>
            </a:schemeClr>
          </a:solidFill>
          <a:prstDash val="dash"/>
          <a:miter lim="800000"/>
        </a:ln>
        <a:effectLst/>
      </dgm:spPr>
    </dgm:pt>
    <dgm:pt modelId="{8CEBF8F6-CD01-1F45-B473-5CCFACC57E7A}" type="pres">
      <dgm:prSet presAssocID="{A7FFC5F3-1784-4166-BF21-EBEC85A8A7F3}" presName="ConnectLineEnd" presStyleLbl="node1" presStyleIdx="1" presStyleCnt="5"/>
      <dgm:spPr/>
    </dgm:pt>
    <dgm:pt modelId="{F9028B0A-3FEF-0D47-818F-BB8A7ACDD739}" type="pres">
      <dgm:prSet presAssocID="{A7FFC5F3-1784-4166-BF21-EBEC85A8A7F3}" presName="EmptyPane" presStyleCnt="0"/>
      <dgm:spPr/>
    </dgm:pt>
    <dgm:pt modelId="{42D20495-34AC-214E-93DB-090390D93538}" type="pres">
      <dgm:prSet presAssocID="{7BC99F85-FD0D-491B-934B-428BE5997E3F}" presName="spaceBetweenRectangles" presStyleLbl="fgAcc1" presStyleIdx="1" presStyleCnt="4"/>
      <dgm:spPr/>
    </dgm:pt>
    <dgm:pt modelId="{AC9DA63C-DD7A-E244-A9F6-14C05CE4A263}" type="pres">
      <dgm:prSet presAssocID="{0ADFC832-9F99-45C1-B227-310642306C8F}" presName="composite" presStyleCnt="0"/>
      <dgm:spPr/>
    </dgm:pt>
    <dgm:pt modelId="{DE54BA93-3766-4946-A112-2DE360684743}" type="pres">
      <dgm:prSet presAssocID="{0ADFC832-9F99-45C1-B227-310642306C8F}" presName="Parent1" presStyleLbl="alignNode1" presStyleIdx="2" presStyleCnt="5">
        <dgm:presLayoutVars>
          <dgm:chMax val="1"/>
          <dgm:chPref val="1"/>
          <dgm:bulletEnabled val="1"/>
        </dgm:presLayoutVars>
      </dgm:prSet>
      <dgm:spPr/>
    </dgm:pt>
    <dgm:pt modelId="{A2AE539C-781F-4A40-B957-038AEFE383EB}" type="pres">
      <dgm:prSet presAssocID="{0ADFC832-9F99-45C1-B227-310642306C8F}" presName="Childtext1" presStyleLbl="revTx" presStyleIdx="2" presStyleCnt="5">
        <dgm:presLayoutVars>
          <dgm:chMax val="0"/>
          <dgm:chPref val="0"/>
          <dgm:bulletEnabled/>
        </dgm:presLayoutVars>
      </dgm:prSet>
      <dgm:spPr/>
    </dgm:pt>
    <dgm:pt modelId="{2F417CA7-6E7A-3341-B3A9-F6C12F501534}" type="pres">
      <dgm:prSet presAssocID="{0ADFC832-9F99-45C1-B227-310642306C8F}" presName="ConnectLine" presStyleLbl="sibTrans1D1" presStyleIdx="2" presStyleCnt="5"/>
      <dgm:spPr>
        <a:noFill/>
        <a:ln w="12700" cap="flat" cmpd="sng" algn="ctr">
          <a:solidFill>
            <a:schemeClr val="accent5">
              <a:hueOff val="780012"/>
              <a:satOff val="3098"/>
              <a:lumOff val="-686"/>
              <a:alphaOff val="0"/>
            </a:schemeClr>
          </a:solidFill>
          <a:prstDash val="dash"/>
          <a:miter lim="800000"/>
        </a:ln>
        <a:effectLst/>
      </dgm:spPr>
    </dgm:pt>
    <dgm:pt modelId="{F79E705A-43E4-4B46-93EE-C2F15A72DC73}" type="pres">
      <dgm:prSet presAssocID="{0ADFC832-9F99-45C1-B227-310642306C8F}" presName="ConnectLineEnd" presStyleLbl="node1" presStyleIdx="2" presStyleCnt="5"/>
      <dgm:spPr/>
    </dgm:pt>
    <dgm:pt modelId="{BDEC4A22-4311-9D4B-9D52-C3DF1D4C24FA}" type="pres">
      <dgm:prSet presAssocID="{0ADFC832-9F99-45C1-B227-310642306C8F}" presName="EmptyPane" presStyleCnt="0"/>
      <dgm:spPr/>
    </dgm:pt>
    <dgm:pt modelId="{F13FE78E-7B89-5349-976B-51F3B27DA3B7}" type="pres">
      <dgm:prSet presAssocID="{451C315C-C30A-4AEC-A6B9-FEE903EED97F}" presName="spaceBetweenRectangles" presStyleLbl="fgAcc1" presStyleIdx="2" presStyleCnt="4"/>
      <dgm:spPr/>
    </dgm:pt>
    <dgm:pt modelId="{F27353FA-04A3-2541-A81F-DD9BC51C48D3}" type="pres">
      <dgm:prSet presAssocID="{97FC28F5-9BE0-4325-9538-032A833B3894}" presName="composite" presStyleCnt="0"/>
      <dgm:spPr/>
    </dgm:pt>
    <dgm:pt modelId="{EC4A8E78-B75C-D841-BB04-19BE257261E4}" type="pres">
      <dgm:prSet presAssocID="{97FC28F5-9BE0-4325-9538-032A833B3894}" presName="Parent1" presStyleLbl="alignNode1" presStyleIdx="3" presStyleCnt="5">
        <dgm:presLayoutVars>
          <dgm:chMax val="1"/>
          <dgm:chPref val="1"/>
          <dgm:bulletEnabled val="1"/>
        </dgm:presLayoutVars>
      </dgm:prSet>
      <dgm:spPr/>
    </dgm:pt>
    <dgm:pt modelId="{296356B7-B112-E645-BD08-D157090C78CF}" type="pres">
      <dgm:prSet presAssocID="{97FC28F5-9BE0-4325-9538-032A833B3894}" presName="Childtext1" presStyleLbl="revTx" presStyleIdx="3" presStyleCnt="5">
        <dgm:presLayoutVars>
          <dgm:chMax val="0"/>
          <dgm:chPref val="0"/>
          <dgm:bulletEnabled/>
        </dgm:presLayoutVars>
      </dgm:prSet>
      <dgm:spPr/>
    </dgm:pt>
    <dgm:pt modelId="{A717388F-8024-D545-9E90-4A9B9ED87B6B}" type="pres">
      <dgm:prSet presAssocID="{97FC28F5-9BE0-4325-9538-032A833B3894}" presName="ConnectLine" presStyleLbl="sibTrans1D1" presStyleIdx="3" presStyleCnt="5"/>
      <dgm:spPr>
        <a:noFill/>
        <a:ln w="12700" cap="flat" cmpd="sng" algn="ctr">
          <a:solidFill>
            <a:schemeClr val="accent5">
              <a:hueOff val="1170018"/>
              <a:satOff val="4646"/>
              <a:lumOff val="-1029"/>
              <a:alphaOff val="0"/>
            </a:schemeClr>
          </a:solidFill>
          <a:prstDash val="dash"/>
          <a:miter lim="800000"/>
        </a:ln>
        <a:effectLst/>
      </dgm:spPr>
    </dgm:pt>
    <dgm:pt modelId="{49703008-3267-AD4F-BFCD-F0B04AB2D291}" type="pres">
      <dgm:prSet presAssocID="{97FC28F5-9BE0-4325-9538-032A833B3894}" presName="ConnectLineEnd" presStyleLbl="node1" presStyleIdx="3" presStyleCnt="5"/>
      <dgm:spPr/>
    </dgm:pt>
    <dgm:pt modelId="{0E38E2AD-A7BD-6C46-850D-8341939BBD33}" type="pres">
      <dgm:prSet presAssocID="{97FC28F5-9BE0-4325-9538-032A833B3894}" presName="EmptyPane" presStyleCnt="0"/>
      <dgm:spPr/>
    </dgm:pt>
    <dgm:pt modelId="{E62080FA-7526-474F-A814-F6F522EA1229}" type="pres">
      <dgm:prSet presAssocID="{455133EE-6550-4DD5-A131-8B9855AFC66E}" presName="spaceBetweenRectangles" presStyleLbl="fgAcc1" presStyleIdx="3" presStyleCnt="4"/>
      <dgm:spPr/>
    </dgm:pt>
    <dgm:pt modelId="{47C66C6A-883D-694B-B043-94EBA2C86AC0}" type="pres">
      <dgm:prSet presAssocID="{0088F37A-4643-4F6E-BC6C-ADA13EA3C556}" presName="composite" presStyleCnt="0"/>
      <dgm:spPr/>
    </dgm:pt>
    <dgm:pt modelId="{A91CBA1C-D449-ED40-B37F-DE1F54931B4F}" type="pres">
      <dgm:prSet presAssocID="{0088F37A-4643-4F6E-BC6C-ADA13EA3C556}" presName="Parent1" presStyleLbl="alignNode1" presStyleIdx="4" presStyleCnt="5">
        <dgm:presLayoutVars>
          <dgm:chMax val="1"/>
          <dgm:chPref val="1"/>
          <dgm:bulletEnabled val="1"/>
        </dgm:presLayoutVars>
      </dgm:prSet>
      <dgm:spPr/>
    </dgm:pt>
    <dgm:pt modelId="{53235379-C91F-C342-904A-714B2B89DA09}" type="pres">
      <dgm:prSet presAssocID="{0088F37A-4643-4F6E-BC6C-ADA13EA3C556}" presName="Childtext1" presStyleLbl="revTx" presStyleIdx="4" presStyleCnt="5">
        <dgm:presLayoutVars>
          <dgm:chMax val="0"/>
          <dgm:chPref val="0"/>
          <dgm:bulletEnabled/>
        </dgm:presLayoutVars>
      </dgm:prSet>
      <dgm:spPr/>
    </dgm:pt>
    <dgm:pt modelId="{E61C9F98-9CD0-F14B-8AE8-4F3D34DE57E9}" type="pres">
      <dgm:prSet presAssocID="{0088F37A-4643-4F6E-BC6C-ADA13EA3C556}" presName="ConnectLine" presStyleLbl="sibTrans1D1" presStyleIdx="4" presStyleCnt="5"/>
      <dgm:spPr>
        <a:noFill/>
        <a:ln w="12700" cap="flat" cmpd="sng" algn="ctr">
          <a:solidFill>
            <a:schemeClr val="accent5">
              <a:hueOff val="1560023"/>
              <a:satOff val="6195"/>
              <a:lumOff val="-1372"/>
              <a:alphaOff val="0"/>
            </a:schemeClr>
          </a:solidFill>
          <a:prstDash val="dash"/>
          <a:miter lim="800000"/>
        </a:ln>
        <a:effectLst/>
      </dgm:spPr>
    </dgm:pt>
    <dgm:pt modelId="{891642E7-4C85-E946-8DD8-B716316839AC}" type="pres">
      <dgm:prSet presAssocID="{0088F37A-4643-4F6E-BC6C-ADA13EA3C556}" presName="ConnectLineEnd" presStyleLbl="node1" presStyleIdx="4" presStyleCnt="5"/>
      <dgm:spPr/>
    </dgm:pt>
    <dgm:pt modelId="{D5F09802-CD91-D445-9756-59A9F3753C6C}" type="pres">
      <dgm:prSet presAssocID="{0088F37A-4643-4F6E-BC6C-ADA13EA3C556}" presName="EmptyPane" presStyleCnt="0"/>
      <dgm:spPr/>
    </dgm:pt>
  </dgm:ptLst>
  <dgm:cxnLst>
    <dgm:cxn modelId="{1FBD3016-D4D7-4239-B5B8-0CD8E11DDB55}" srcId="{97FC28F5-9BE0-4325-9538-032A833B3894}" destId="{CD934784-0E5E-4C80-B0FC-DEEBDBCB61DC}" srcOrd="0" destOrd="0" parTransId="{EAD1200A-23A2-47DB-8910-A7F716D10183}" sibTransId="{5B7D63B3-3DFC-4572-9600-BA8DAA0F5740}"/>
    <dgm:cxn modelId="{39EC6A16-8C40-F34B-82FA-EB32A32127F6}" type="presOf" srcId="{34E2E070-18FD-457C-8441-71441E7FF81E}" destId="{62F4AB04-46BC-B04C-B9A7-D9DF0E821810}" srcOrd="0" destOrd="0" presId="urn:microsoft.com/office/officeart/2016/7/layout/HexagonTimeline"/>
    <dgm:cxn modelId="{26D19D29-5B8E-E64B-9D0A-2056041605EA}" type="presOf" srcId="{0088F37A-4643-4F6E-BC6C-ADA13EA3C556}" destId="{A91CBA1C-D449-ED40-B37F-DE1F54931B4F}" srcOrd="0" destOrd="0" presId="urn:microsoft.com/office/officeart/2016/7/layout/HexagonTimeline"/>
    <dgm:cxn modelId="{A568B73C-606F-9E4F-BBF1-E99BA81B370B}" type="presOf" srcId="{CD934784-0E5E-4C80-B0FC-DEEBDBCB61DC}" destId="{296356B7-B112-E645-BD08-D157090C78CF}" srcOrd="0" destOrd="0" presId="urn:microsoft.com/office/officeart/2016/7/layout/HexagonTimeline"/>
    <dgm:cxn modelId="{F679B148-16C7-304B-9FFC-9A71CD5365D9}" type="presOf" srcId="{31A952F5-EEDB-45D6-AAC4-5FF33F83FFFB}" destId="{53235379-C91F-C342-904A-714B2B89DA09}" srcOrd="0" destOrd="0" presId="urn:microsoft.com/office/officeart/2016/7/layout/HexagonTimeline"/>
    <dgm:cxn modelId="{691BD348-C897-4863-A4E7-B6A39D596F97}" srcId="{3292C05A-D70C-404B-8F18-E9A5DD4CCE77}" destId="{34E2E070-18FD-457C-8441-71441E7FF81E}" srcOrd="0" destOrd="0" parTransId="{48D59596-47A3-4FBB-A8B9-5DDE556F5105}" sibTransId="{56195491-53AC-423A-9065-454FFA654767}"/>
    <dgm:cxn modelId="{CF27CD4A-795E-A046-BC30-848D6FD68070}" type="presOf" srcId="{0ADFC832-9F99-45C1-B227-310642306C8F}" destId="{DE54BA93-3766-4946-A112-2DE360684743}" srcOrd="0" destOrd="0" presId="urn:microsoft.com/office/officeart/2016/7/layout/HexagonTimeline"/>
    <dgm:cxn modelId="{D2B6F24E-E5FF-1042-888A-FF161D02B20A}" type="presOf" srcId="{CA1B17B5-84E1-4792-B64E-8579E473C12E}" destId="{A2AE539C-781F-4A40-B957-038AEFE383EB}" srcOrd="0" destOrd="0" presId="urn:microsoft.com/office/officeart/2016/7/layout/HexagonTimeline"/>
    <dgm:cxn modelId="{CC63EB63-94AD-408D-AA31-35256F4D2796}" srcId="{0ADFC832-9F99-45C1-B227-310642306C8F}" destId="{CA1B17B5-84E1-4792-B64E-8579E473C12E}" srcOrd="0" destOrd="0" parTransId="{DFA58366-876C-46DC-B78B-3660A6C256E7}" sibTransId="{9039C194-DAC1-48D0-8813-11985ADD11B1}"/>
    <dgm:cxn modelId="{516B5965-7DF3-4B0E-8E40-B63D774A2D07}" srcId="{01B63AA2-6226-4531-9F9A-37BCACC2EC0D}" destId="{0ADFC832-9F99-45C1-B227-310642306C8F}" srcOrd="2" destOrd="0" parTransId="{40317F2B-FF42-412C-9D6A-E426D762F41C}" sibTransId="{451C315C-C30A-4AEC-A6B9-FEE903EED97F}"/>
    <dgm:cxn modelId="{762E2083-D226-4D8C-84B5-494C04C7C7C7}" srcId="{A7FFC5F3-1784-4166-BF21-EBEC85A8A7F3}" destId="{3125991A-2E96-47D5-814C-FCFC95D1E011}" srcOrd="0" destOrd="0" parTransId="{FAE007E1-1261-4281-B03D-C9605D0D8382}" sibTransId="{881FE715-3C66-4F78-AEE8-63C97269D863}"/>
    <dgm:cxn modelId="{EE7CD291-4D76-0640-B76A-DCA3D3AB85BE}" type="presOf" srcId="{3125991A-2E96-47D5-814C-FCFC95D1E011}" destId="{AA8C1481-F40D-A246-AC7C-F4CCF1927870}" srcOrd="0" destOrd="0" presId="urn:microsoft.com/office/officeart/2016/7/layout/HexagonTimeline"/>
    <dgm:cxn modelId="{5DD36696-297D-FA44-8BD4-6426B88DAD7F}" type="presOf" srcId="{A7FFC5F3-1784-4166-BF21-EBEC85A8A7F3}" destId="{CBEADDC2-EACA-A24D-8F3B-0FFE33F98460}" srcOrd="0" destOrd="0" presId="urn:microsoft.com/office/officeart/2016/7/layout/HexagonTimeline"/>
    <dgm:cxn modelId="{B52B6F9B-464F-2948-94AA-31759484F6F5}" type="presOf" srcId="{3292C05A-D70C-404B-8F18-E9A5DD4CCE77}" destId="{65E011DC-F939-2041-82A5-4158EE05C613}" srcOrd="0" destOrd="0" presId="urn:microsoft.com/office/officeart/2016/7/layout/HexagonTimeline"/>
    <dgm:cxn modelId="{635DB29D-74D5-E045-B9E4-AD4FDA686065}" type="presOf" srcId="{01B63AA2-6226-4531-9F9A-37BCACC2EC0D}" destId="{0A204CB5-3138-8148-9073-706529BD0674}" srcOrd="0" destOrd="0" presId="urn:microsoft.com/office/officeart/2016/7/layout/HexagonTimeline"/>
    <dgm:cxn modelId="{D768F59D-7658-45B4-B3D4-52A6F0FC0685}" srcId="{0088F37A-4643-4F6E-BC6C-ADA13EA3C556}" destId="{31A952F5-EEDB-45D6-AAC4-5FF33F83FFFB}" srcOrd="0" destOrd="0" parTransId="{23C73FBF-1E38-459D-9B79-51BBD9B41FBE}" sibTransId="{27F05288-DB69-4B86-BF0F-836235DDE2B2}"/>
    <dgm:cxn modelId="{B2422CAE-A42B-4C9E-8CAC-A874EE4CE726}" srcId="{01B63AA2-6226-4531-9F9A-37BCACC2EC0D}" destId="{97FC28F5-9BE0-4325-9538-032A833B3894}" srcOrd="3" destOrd="0" parTransId="{F8AB0B03-BE83-47F2-B008-F8BDE852F2D7}" sibTransId="{455133EE-6550-4DD5-A131-8B9855AFC66E}"/>
    <dgm:cxn modelId="{E06417BA-5491-4AB8-9FC8-F515A88FCF7C}" srcId="{01B63AA2-6226-4531-9F9A-37BCACC2EC0D}" destId="{0088F37A-4643-4F6E-BC6C-ADA13EA3C556}" srcOrd="4" destOrd="0" parTransId="{02250952-51C0-4741-BD7C-2748E20D8182}" sibTransId="{617410B3-9BD4-468E-952C-372DA1919E91}"/>
    <dgm:cxn modelId="{63BF56BB-00A9-496C-AA6A-629FC8111E9A}" srcId="{01B63AA2-6226-4531-9F9A-37BCACC2EC0D}" destId="{3292C05A-D70C-404B-8F18-E9A5DD4CCE77}" srcOrd="0" destOrd="0" parTransId="{CCBBEE5B-BD37-4957-A48F-EE5D571799DE}" sibTransId="{5ACE9397-66FD-472B-B09C-F5A206FABB3E}"/>
    <dgm:cxn modelId="{BF438EE0-EF84-4245-A16B-3F8AAE2A19DB}" srcId="{01B63AA2-6226-4531-9F9A-37BCACC2EC0D}" destId="{A7FFC5F3-1784-4166-BF21-EBEC85A8A7F3}" srcOrd="1" destOrd="0" parTransId="{D4DAE3B1-AE1A-4EE3-B668-94CA91644EA0}" sibTransId="{7BC99F85-FD0D-491B-934B-428BE5997E3F}"/>
    <dgm:cxn modelId="{222441FC-E468-5D46-B7B7-A22773EF3D1E}" type="presOf" srcId="{97FC28F5-9BE0-4325-9538-032A833B3894}" destId="{EC4A8E78-B75C-D841-BB04-19BE257261E4}" srcOrd="0" destOrd="0" presId="urn:microsoft.com/office/officeart/2016/7/layout/HexagonTimeline"/>
    <dgm:cxn modelId="{3154902E-0801-234C-9538-F27ECF240030}" type="presParOf" srcId="{0A204CB5-3138-8148-9073-706529BD0674}" destId="{49835D35-E8D4-0842-AA39-F2DAD2D39CA8}" srcOrd="0" destOrd="0" presId="urn:microsoft.com/office/officeart/2016/7/layout/HexagonTimeline"/>
    <dgm:cxn modelId="{E18F5D13-3179-3F4C-AE62-9B5342916A6A}" type="presParOf" srcId="{49835D35-E8D4-0842-AA39-F2DAD2D39CA8}" destId="{65E011DC-F939-2041-82A5-4158EE05C613}" srcOrd="0" destOrd="0" presId="urn:microsoft.com/office/officeart/2016/7/layout/HexagonTimeline"/>
    <dgm:cxn modelId="{9969E537-C78C-C649-8A4D-04D767204949}" type="presParOf" srcId="{49835D35-E8D4-0842-AA39-F2DAD2D39CA8}" destId="{62F4AB04-46BC-B04C-B9A7-D9DF0E821810}" srcOrd="1" destOrd="0" presId="urn:microsoft.com/office/officeart/2016/7/layout/HexagonTimeline"/>
    <dgm:cxn modelId="{FA6AF39A-FE6B-A54D-A024-E01BFD94C15B}" type="presParOf" srcId="{49835D35-E8D4-0842-AA39-F2DAD2D39CA8}" destId="{20579692-6E15-C846-838F-C19CC93B2ECC}" srcOrd="2" destOrd="0" presId="urn:microsoft.com/office/officeart/2016/7/layout/HexagonTimeline"/>
    <dgm:cxn modelId="{125FAD65-B629-3445-9DC4-31B326DB69FF}" type="presParOf" srcId="{49835D35-E8D4-0842-AA39-F2DAD2D39CA8}" destId="{85194B68-A133-B34C-861A-D3A9AD2C046C}" srcOrd="3" destOrd="0" presId="urn:microsoft.com/office/officeart/2016/7/layout/HexagonTimeline"/>
    <dgm:cxn modelId="{F2E7111E-440B-564D-920E-A6EC4B979E1E}" type="presParOf" srcId="{49835D35-E8D4-0842-AA39-F2DAD2D39CA8}" destId="{67CFF6FD-5417-C64E-8E9A-ADE2B20D74A0}" srcOrd="4" destOrd="0" presId="urn:microsoft.com/office/officeart/2016/7/layout/HexagonTimeline"/>
    <dgm:cxn modelId="{0AE5AB50-80B0-2A42-A4F3-C7961B4F46D7}" type="presParOf" srcId="{0A204CB5-3138-8148-9073-706529BD0674}" destId="{96680045-FBC0-274C-AEF1-615E98302982}" srcOrd="1" destOrd="0" presId="urn:microsoft.com/office/officeart/2016/7/layout/HexagonTimeline"/>
    <dgm:cxn modelId="{6FA8233A-D214-D647-8666-3B81C8FCC1E7}" type="presParOf" srcId="{0A204CB5-3138-8148-9073-706529BD0674}" destId="{D77414B2-4521-7445-B32D-B5F7245289CD}" srcOrd="2" destOrd="0" presId="urn:microsoft.com/office/officeart/2016/7/layout/HexagonTimeline"/>
    <dgm:cxn modelId="{E50F75BB-3D04-6444-970E-F5CB7A7FD3B6}" type="presParOf" srcId="{D77414B2-4521-7445-B32D-B5F7245289CD}" destId="{CBEADDC2-EACA-A24D-8F3B-0FFE33F98460}" srcOrd="0" destOrd="0" presId="urn:microsoft.com/office/officeart/2016/7/layout/HexagonTimeline"/>
    <dgm:cxn modelId="{08806433-8D61-1749-B85D-63E67D7253FA}" type="presParOf" srcId="{D77414B2-4521-7445-B32D-B5F7245289CD}" destId="{AA8C1481-F40D-A246-AC7C-F4CCF1927870}" srcOrd="1" destOrd="0" presId="urn:microsoft.com/office/officeart/2016/7/layout/HexagonTimeline"/>
    <dgm:cxn modelId="{ECD3990B-29CF-8E4E-8CF5-F117FB5CCC5F}" type="presParOf" srcId="{D77414B2-4521-7445-B32D-B5F7245289CD}" destId="{1CB6202D-2DAF-D845-AEDB-EABD2672F5B5}" srcOrd="2" destOrd="0" presId="urn:microsoft.com/office/officeart/2016/7/layout/HexagonTimeline"/>
    <dgm:cxn modelId="{E8347CEA-D52D-7640-8C5F-015C13206F22}" type="presParOf" srcId="{D77414B2-4521-7445-B32D-B5F7245289CD}" destId="{8CEBF8F6-CD01-1F45-B473-5CCFACC57E7A}" srcOrd="3" destOrd="0" presId="urn:microsoft.com/office/officeart/2016/7/layout/HexagonTimeline"/>
    <dgm:cxn modelId="{37D4D8EC-603D-9C4F-8400-7016E61BE163}" type="presParOf" srcId="{D77414B2-4521-7445-B32D-B5F7245289CD}" destId="{F9028B0A-3FEF-0D47-818F-BB8A7ACDD739}" srcOrd="4" destOrd="0" presId="urn:microsoft.com/office/officeart/2016/7/layout/HexagonTimeline"/>
    <dgm:cxn modelId="{277BEC5A-2EAE-2C4B-8323-D3F4B9896D8B}" type="presParOf" srcId="{0A204CB5-3138-8148-9073-706529BD0674}" destId="{42D20495-34AC-214E-93DB-090390D93538}" srcOrd="3" destOrd="0" presId="urn:microsoft.com/office/officeart/2016/7/layout/HexagonTimeline"/>
    <dgm:cxn modelId="{3DFC8469-4724-DD4D-AEBB-B84F400B9429}" type="presParOf" srcId="{0A204CB5-3138-8148-9073-706529BD0674}" destId="{AC9DA63C-DD7A-E244-A9F6-14C05CE4A263}" srcOrd="4" destOrd="0" presId="urn:microsoft.com/office/officeart/2016/7/layout/HexagonTimeline"/>
    <dgm:cxn modelId="{8B0F5EFB-F731-A94B-8431-D162818D870F}" type="presParOf" srcId="{AC9DA63C-DD7A-E244-A9F6-14C05CE4A263}" destId="{DE54BA93-3766-4946-A112-2DE360684743}" srcOrd="0" destOrd="0" presId="urn:microsoft.com/office/officeart/2016/7/layout/HexagonTimeline"/>
    <dgm:cxn modelId="{B02C1B52-A5CF-4A49-A0F3-3016650EA44D}" type="presParOf" srcId="{AC9DA63C-DD7A-E244-A9F6-14C05CE4A263}" destId="{A2AE539C-781F-4A40-B957-038AEFE383EB}" srcOrd="1" destOrd="0" presId="urn:microsoft.com/office/officeart/2016/7/layout/HexagonTimeline"/>
    <dgm:cxn modelId="{0E2C5BF8-7D84-664E-BD1A-9CC44F8CACB8}" type="presParOf" srcId="{AC9DA63C-DD7A-E244-A9F6-14C05CE4A263}" destId="{2F417CA7-6E7A-3341-B3A9-F6C12F501534}" srcOrd="2" destOrd="0" presId="urn:microsoft.com/office/officeart/2016/7/layout/HexagonTimeline"/>
    <dgm:cxn modelId="{C8C4BB23-547B-AD48-9845-4F055814E1C2}" type="presParOf" srcId="{AC9DA63C-DD7A-E244-A9F6-14C05CE4A263}" destId="{F79E705A-43E4-4B46-93EE-C2F15A72DC73}" srcOrd="3" destOrd="0" presId="urn:microsoft.com/office/officeart/2016/7/layout/HexagonTimeline"/>
    <dgm:cxn modelId="{59A5FE9D-2F0B-A84B-8086-E884845326FA}" type="presParOf" srcId="{AC9DA63C-DD7A-E244-A9F6-14C05CE4A263}" destId="{BDEC4A22-4311-9D4B-9D52-C3DF1D4C24FA}" srcOrd="4" destOrd="0" presId="urn:microsoft.com/office/officeart/2016/7/layout/HexagonTimeline"/>
    <dgm:cxn modelId="{DA5CC60A-4C01-464A-991B-85B908508B9C}" type="presParOf" srcId="{0A204CB5-3138-8148-9073-706529BD0674}" destId="{F13FE78E-7B89-5349-976B-51F3B27DA3B7}" srcOrd="5" destOrd="0" presId="urn:microsoft.com/office/officeart/2016/7/layout/HexagonTimeline"/>
    <dgm:cxn modelId="{1A01A823-4E0E-794A-8633-49D6069B9EF8}" type="presParOf" srcId="{0A204CB5-3138-8148-9073-706529BD0674}" destId="{F27353FA-04A3-2541-A81F-DD9BC51C48D3}" srcOrd="6" destOrd="0" presId="urn:microsoft.com/office/officeart/2016/7/layout/HexagonTimeline"/>
    <dgm:cxn modelId="{2EA34194-6FFF-B546-A10B-A08FA062237C}" type="presParOf" srcId="{F27353FA-04A3-2541-A81F-DD9BC51C48D3}" destId="{EC4A8E78-B75C-D841-BB04-19BE257261E4}" srcOrd="0" destOrd="0" presId="urn:microsoft.com/office/officeart/2016/7/layout/HexagonTimeline"/>
    <dgm:cxn modelId="{633E282E-4F93-0C40-951B-F5A292856CEE}" type="presParOf" srcId="{F27353FA-04A3-2541-A81F-DD9BC51C48D3}" destId="{296356B7-B112-E645-BD08-D157090C78CF}" srcOrd="1" destOrd="0" presId="urn:microsoft.com/office/officeart/2016/7/layout/HexagonTimeline"/>
    <dgm:cxn modelId="{2B9A5DBE-5C22-3748-A8FF-508FE5D678F2}" type="presParOf" srcId="{F27353FA-04A3-2541-A81F-DD9BC51C48D3}" destId="{A717388F-8024-D545-9E90-4A9B9ED87B6B}" srcOrd="2" destOrd="0" presId="urn:microsoft.com/office/officeart/2016/7/layout/HexagonTimeline"/>
    <dgm:cxn modelId="{91AEE73C-2A1B-0B41-8C87-AF9EA0406FD5}" type="presParOf" srcId="{F27353FA-04A3-2541-A81F-DD9BC51C48D3}" destId="{49703008-3267-AD4F-BFCD-F0B04AB2D291}" srcOrd="3" destOrd="0" presId="urn:microsoft.com/office/officeart/2016/7/layout/HexagonTimeline"/>
    <dgm:cxn modelId="{35DCD993-8134-4E45-9E93-8E46C5A28523}" type="presParOf" srcId="{F27353FA-04A3-2541-A81F-DD9BC51C48D3}" destId="{0E38E2AD-A7BD-6C46-850D-8341939BBD33}" srcOrd="4" destOrd="0" presId="urn:microsoft.com/office/officeart/2016/7/layout/HexagonTimeline"/>
    <dgm:cxn modelId="{C7B74EEA-E456-904B-BF09-05D4982B4E84}" type="presParOf" srcId="{0A204CB5-3138-8148-9073-706529BD0674}" destId="{E62080FA-7526-474F-A814-F6F522EA1229}" srcOrd="7" destOrd="0" presId="urn:microsoft.com/office/officeart/2016/7/layout/HexagonTimeline"/>
    <dgm:cxn modelId="{F6F3940B-CF84-FE40-A7AF-CF758820BB06}" type="presParOf" srcId="{0A204CB5-3138-8148-9073-706529BD0674}" destId="{47C66C6A-883D-694B-B043-94EBA2C86AC0}" srcOrd="8" destOrd="0" presId="urn:microsoft.com/office/officeart/2016/7/layout/HexagonTimeline"/>
    <dgm:cxn modelId="{714F9AD0-3CF0-6343-838A-9E8A288E7775}" type="presParOf" srcId="{47C66C6A-883D-694B-B043-94EBA2C86AC0}" destId="{A91CBA1C-D449-ED40-B37F-DE1F54931B4F}" srcOrd="0" destOrd="0" presId="urn:microsoft.com/office/officeart/2016/7/layout/HexagonTimeline"/>
    <dgm:cxn modelId="{6DE0A762-C33D-644B-80F5-E2144BF10A74}" type="presParOf" srcId="{47C66C6A-883D-694B-B043-94EBA2C86AC0}" destId="{53235379-C91F-C342-904A-714B2B89DA09}" srcOrd="1" destOrd="0" presId="urn:microsoft.com/office/officeart/2016/7/layout/HexagonTimeline"/>
    <dgm:cxn modelId="{A3AC6F4C-FED4-5B4D-A2C9-AD96061BCB6D}" type="presParOf" srcId="{47C66C6A-883D-694B-B043-94EBA2C86AC0}" destId="{E61C9F98-9CD0-F14B-8AE8-4F3D34DE57E9}" srcOrd="2" destOrd="0" presId="urn:microsoft.com/office/officeart/2016/7/layout/HexagonTimeline"/>
    <dgm:cxn modelId="{34C636C2-2ABB-4549-9CE2-7664F33E1120}" type="presParOf" srcId="{47C66C6A-883D-694B-B043-94EBA2C86AC0}" destId="{891642E7-4C85-E946-8DD8-B716316839AC}" srcOrd="3" destOrd="0" presId="urn:microsoft.com/office/officeart/2016/7/layout/HexagonTimeline"/>
    <dgm:cxn modelId="{0C84D62C-86CE-624F-A4C9-478DA3EE0A29}" type="presParOf" srcId="{47C66C6A-883D-694B-B043-94EBA2C86AC0}" destId="{D5F09802-CD91-D445-9756-59A9F3753C6C}"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CD809D-659B-4897-9EC9-4F567394315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81AD2F3-37C0-4A41-847C-73DE2F28BD44}">
      <dgm:prSet/>
      <dgm:spPr/>
      <dgm:t>
        <a:bodyPr/>
        <a:lstStyle/>
        <a:p>
          <a:r>
            <a:rPr lang="en-US"/>
            <a:t>1890: Wyoming</a:t>
          </a:r>
        </a:p>
      </dgm:t>
    </dgm:pt>
    <dgm:pt modelId="{7D0A606D-8281-4CAC-87CE-E9079EB939F4}" type="parTrans" cxnId="{17B2F4F5-6BCC-4DD5-A1A4-44A1A3DC7A70}">
      <dgm:prSet/>
      <dgm:spPr/>
      <dgm:t>
        <a:bodyPr/>
        <a:lstStyle/>
        <a:p>
          <a:endParaRPr lang="en-US"/>
        </a:p>
      </dgm:t>
    </dgm:pt>
    <dgm:pt modelId="{7E044D12-5FBE-4C57-8D3A-BD895101DC0C}" type="sibTrans" cxnId="{17B2F4F5-6BCC-4DD5-A1A4-44A1A3DC7A70}">
      <dgm:prSet/>
      <dgm:spPr/>
      <dgm:t>
        <a:bodyPr/>
        <a:lstStyle/>
        <a:p>
          <a:endParaRPr lang="en-US"/>
        </a:p>
      </dgm:t>
    </dgm:pt>
    <dgm:pt modelId="{CDAECC05-C977-4FFC-9043-CC7BF311103F}">
      <dgm:prSet/>
      <dgm:spPr/>
      <dgm:t>
        <a:bodyPr/>
        <a:lstStyle/>
        <a:p>
          <a:r>
            <a:rPr lang="en-US"/>
            <a:t>1893: Colorado</a:t>
          </a:r>
        </a:p>
      </dgm:t>
    </dgm:pt>
    <dgm:pt modelId="{3AE193DF-94F1-44F3-932E-6C46BE2DAA74}" type="parTrans" cxnId="{2E9402CE-94E9-40D3-A468-40FB4B06FAB6}">
      <dgm:prSet/>
      <dgm:spPr/>
      <dgm:t>
        <a:bodyPr/>
        <a:lstStyle/>
        <a:p>
          <a:endParaRPr lang="en-US"/>
        </a:p>
      </dgm:t>
    </dgm:pt>
    <dgm:pt modelId="{B9C82C47-A82C-410E-A06A-A223103E1FD3}" type="sibTrans" cxnId="{2E9402CE-94E9-40D3-A468-40FB4B06FAB6}">
      <dgm:prSet/>
      <dgm:spPr/>
      <dgm:t>
        <a:bodyPr/>
        <a:lstStyle/>
        <a:p>
          <a:endParaRPr lang="en-US"/>
        </a:p>
      </dgm:t>
    </dgm:pt>
    <dgm:pt modelId="{3005C1ED-38A2-4A4D-918A-668F0399B5B3}">
      <dgm:prSet/>
      <dgm:spPr/>
      <dgm:t>
        <a:bodyPr/>
        <a:lstStyle/>
        <a:p>
          <a:r>
            <a:rPr lang="en-US"/>
            <a:t>1896: Utah</a:t>
          </a:r>
        </a:p>
      </dgm:t>
    </dgm:pt>
    <dgm:pt modelId="{B37A46D7-F910-4A7E-8BC5-187466697946}" type="parTrans" cxnId="{82D83684-76ED-4C30-B78D-6F4B1EB09D0A}">
      <dgm:prSet/>
      <dgm:spPr/>
      <dgm:t>
        <a:bodyPr/>
        <a:lstStyle/>
        <a:p>
          <a:endParaRPr lang="en-US"/>
        </a:p>
      </dgm:t>
    </dgm:pt>
    <dgm:pt modelId="{4F9A495B-A11B-4B4D-9F80-09803A82216B}" type="sibTrans" cxnId="{82D83684-76ED-4C30-B78D-6F4B1EB09D0A}">
      <dgm:prSet/>
      <dgm:spPr/>
      <dgm:t>
        <a:bodyPr/>
        <a:lstStyle/>
        <a:p>
          <a:endParaRPr lang="en-US"/>
        </a:p>
      </dgm:t>
    </dgm:pt>
    <dgm:pt modelId="{614EF7E6-3C0C-4107-8A2D-70E529C61726}">
      <dgm:prSet/>
      <dgm:spPr/>
      <dgm:t>
        <a:bodyPr/>
        <a:lstStyle/>
        <a:p>
          <a:r>
            <a:rPr lang="en-US"/>
            <a:t>1896: Idaho</a:t>
          </a:r>
        </a:p>
      </dgm:t>
    </dgm:pt>
    <dgm:pt modelId="{469CCDE4-12A2-4814-AF4C-7969BD77AC66}" type="parTrans" cxnId="{4F2C3A14-00F3-4A8A-AA73-F9785FE9655C}">
      <dgm:prSet/>
      <dgm:spPr/>
      <dgm:t>
        <a:bodyPr/>
        <a:lstStyle/>
        <a:p>
          <a:endParaRPr lang="en-US"/>
        </a:p>
      </dgm:t>
    </dgm:pt>
    <dgm:pt modelId="{09E55C51-2652-4A54-A091-2CCC5307D1D8}" type="sibTrans" cxnId="{4F2C3A14-00F3-4A8A-AA73-F9785FE9655C}">
      <dgm:prSet/>
      <dgm:spPr/>
      <dgm:t>
        <a:bodyPr/>
        <a:lstStyle/>
        <a:p>
          <a:endParaRPr lang="en-US"/>
        </a:p>
      </dgm:t>
    </dgm:pt>
    <dgm:pt modelId="{35B74957-B80C-4EDC-8E7C-CFEB94D1A409}">
      <dgm:prSet/>
      <dgm:spPr/>
      <dgm:t>
        <a:bodyPr/>
        <a:lstStyle/>
        <a:p>
          <a:r>
            <a:rPr lang="en-US"/>
            <a:t>1910: Washington</a:t>
          </a:r>
        </a:p>
      </dgm:t>
    </dgm:pt>
    <dgm:pt modelId="{98DFC0A7-6D7A-4052-B9E5-2AB2D6ED99D8}" type="parTrans" cxnId="{342A9612-2822-404D-9D7B-E291268FD844}">
      <dgm:prSet/>
      <dgm:spPr/>
      <dgm:t>
        <a:bodyPr/>
        <a:lstStyle/>
        <a:p>
          <a:endParaRPr lang="en-US"/>
        </a:p>
      </dgm:t>
    </dgm:pt>
    <dgm:pt modelId="{7E74718D-9B8F-4401-8B0B-30C0B7F41583}" type="sibTrans" cxnId="{342A9612-2822-404D-9D7B-E291268FD844}">
      <dgm:prSet/>
      <dgm:spPr/>
      <dgm:t>
        <a:bodyPr/>
        <a:lstStyle/>
        <a:p>
          <a:endParaRPr lang="en-US"/>
        </a:p>
      </dgm:t>
    </dgm:pt>
    <dgm:pt modelId="{E70DC103-89F4-42D8-AEE6-B1962B70BC86}">
      <dgm:prSet/>
      <dgm:spPr/>
      <dgm:t>
        <a:bodyPr/>
        <a:lstStyle/>
        <a:p>
          <a:r>
            <a:rPr lang="en-US"/>
            <a:t>1911: California</a:t>
          </a:r>
        </a:p>
      </dgm:t>
    </dgm:pt>
    <dgm:pt modelId="{4B570AF4-3C5E-41CC-AD98-270BFCED53FA}" type="parTrans" cxnId="{2D697CAB-58FF-4C84-B501-27967EF7A2C2}">
      <dgm:prSet/>
      <dgm:spPr/>
      <dgm:t>
        <a:bodyPr/>
        <a:lstStyle/>
        <a:p>
          <a:endParaRPr lang="en-US"/>
        </a:p>
      </dgm:t>
    </dgm:pt>
    <dgm:pt modelId="{53B3DE38-4EA8-4E43-85CB-08B9689F14C1}" type="sibTrans" cxnId="{2D697CAB-58FF-4C84-B501-27967EF7A2C2}">
      <dgm:prSet/>
      <dgm:spPr/>
      <dgm:t>
        <a:bodyPr/>
        <a:lstStyle/>
        <a:p>
          <a:endParaRPr lang="en-US"/>
        </a:p>
      </dgm:t>
    </dgm:pt>
    <dgm:pt modelId="{2661CBD1-C254-435B-A12B-B9D594E4DBC2}">
      <dgm:prSet/>
      <dgm:spPr/>
      <dgm:t>
        <a:bodyPr/>
        <a:lstStyle/>
        <a:p>
          <a:r>
            <a:rPr lang="en-US"/>
            <a:t>1912: Arizona</a:t>
          </a:r>
        </a:p>
      </dgm:t>
    </dgm:pt>
    <dgm:pt modelId="{BB90B74F-2F6E-4FA5-B56A-48055651CAA4}" type="parTrans" cxnId="{57B323B0-EDE6-48F0-B02F-03066EB0F91E}">
      <dgm:prSet/>
      <dgm:spPr/>
      <dgm:t>
        <a:bodyPr/>
        <a:lstStyle/>
        <a:p>
          <a:endParaRPr lang="en-US"/>
        </a:p>
      </dgm:t>
    </dgm:pt>
    <dgm:pt modelId="{9D07C858-5D01-4B5C-B247-1F6079E5A2C3}" type="sibTrans" cxnId="{57B323B0-EDE6-48F0-B02F-03066EB0F91E}">
      <dgm:prSet/>
      <dgm:spPr/>
      <dgm:t>
        <a:bodyPr/>
        <a:lstStyle/>
        <a:p>
          <a:endParaRPr lang="en-US"/>
        </a:p>
      </dgm:t>
    </dgm:pt>
    <dgm:pt modelId="{A3C2AD7E-A1F8-43F4-B940-AA823201316A}">
      <dgm:prSet/>
      <dgm:spPr/>
      <dgm:t>
        <a:bodyPr/>
        <a:lstStyle/>
        <a:p>
          <a:r>
            <a:rPr lang="en-US"/>
            <a:t>1912: Kansas</a:t>
          </a:r>
        </a:p>
      </dgm:t>
    </dgm:pt>
    <dgm:pt modelId="{4DA3053B-2D49-413B-BEAB-E8779A230B38}" type="parTrans" cxnId="{ABEC655D-5F0F-48BD-B123-B2160D52B99F}">
      <dgm:prSet/>
      <dgm:spPr/>
      <dgm:t>
        <a:bodyPr/>
        <a:lstStyle/>
        <a:p>
          <a:endParaRPr lang="en-US"/>
        </a:p>
      </dgm:t>
    </dgm:pt>
    <dgm:pt modelId="{1BB4B732-0C8A-4AD9-9A4A-B5379617A179}" type="sibTrans" cxnId="{ABEC655D-5F0F-48BD-B123-B2160D52B99F}">
      <dgm:prSet/>
      <dgm:spPr/>
      <dgm:t>
        <a:bodyPr/>
        <a:lstStyle/>
        <a:p>
          <a:endParaRPr lang="en-US"/>
        </a:p>
      </dgm:t>
    </dgm:pt>
    <dgm:pt modelId="{18AECFEC-61C6-40A3-9802-DC5FB4C146EB}">
      <dgm:prSet/>
      <dgm:spPr/>
      <dgm:t>
        <a:bodyPr/>
        <a:lstStyle/>
        <a:p>
          <a:r>
            <a:rPr lang="en-US"/>
            <a:t>1912: Oregon</a:t>
          </a:r>
        </a:p>
      </dgm:t>
    </dgm:pt>
    <dgm:pt modelId="{D7818172-ADA2-48DA-950F-594B7B380D17}" type="parTrans" cxnId="{AA03C60E-5450-49CB-BF7F-E9EFAF828B93}">
      <dgm:prSet/>
      <dgm:spPr/>
      <dgm:t>
        <a:bodyPr/>
        <a:lstStyle/>
        <a:p>
          <a:endParaRPr lang="en-US"/>
        </a:p>
      </dgm:t>
    </dgm:pt>
    <dgm:pt modelId="{B4FBAE9F-5BFF-40C3-A1A8-059C6A4688B1}" type="sibTrans" cxnId="{AA03C60E-5450-49CB-BF7F-E9EFAF828B93}">
      <dgm:prSet/>
      <dgm:spPr/>
      <dgm:t>
        <a:bodyPr/>
        <a:lstStyle/>
        <a:p>
          <a:endParaRPr lang="en-US"/>
        </a:p>
      </dgm:t>
    </dgm:pt>
    <dgm:pt modelId="{AB9D37BF-9545-46E1-AECE-6CAD6D16ECD2}">
      <dgm:prSet/>
      <dgm:spPr/>
      <dgm:t>
        <a:bodyPr/>
        <a:lstStyle/>
        <a:p>
          <a:r>
            <a:rPr lang="en-US"/>
            <a:t>1914: Montana</a:t>
          </a:r>
        </a:p>
      </dgm:t>
    </dgm:pt>
    <dgm:pt modelId="{9DEB1885-DC6C-42DB-91AF-22ED91C9B1D3}" type="parTrans" cxnId="{EBED52E3-3235-4815-A918-282D91F6F41F}">
      <dgm:prSet/>
      <dgm:spPr/>
      <dgm:t>
        <a:bodyPr/>
        <a:lstStyle/>
        <a:p>
          <a:endParaRPr lang="en-US"/>
        </a:p>
      </dgm:t>
    </dgm:pt>
    <dgm:pt modelId="{F886124F-3CB6-4F82-A902-7D62FB75074C}" type="sibTrans" cxnId="{EBED52E3-3235-4815-A918-282D91F6F41F}">
      <dgm:prSet/>
      <dgm:spPr/>
      <dgm:t>
        <a:bodyPr/>
        <a:lstStyle/>
        <a:p>
          <a:endParaRPr lang="en-US"/>
        </a:p>
      </dgm:t>
    </dgm:pt>
    <dgm:pt modelId="{89EEE6B1-E905-440F-9311-60B24254100E}">
      <dgm:prSet/>
      <dgm:spPr/>
      <dgm:t>
        <a:bodyPr/>
        <a:lstStyle/>
        <a:p>
          <a:r>
            <a:rPr lang="en-US"/>
            <a:t>1914: Nevada</a:t>
          </a:r>
        </a:p>
      </dgm:t>
    </dgm:pt>
    <dgm:pt modelId="{58B8E8F9-47AC-46BA-B3D2-C347F691DFF7}" type="parTrans" cxnId="{AB5C73A9-94A0-48F6-B6E2-13F2CA8BF7F6}">
      <dgm:prSet/>
      <dgm:spPr/>
      <dgm:t>
        <a:bodyPr/>
        <a:lstStyle/>
        <a:p>
          <a:endParaRPr lang="en-US"/>
        </a:p>
      </dgm:t>
    </dgm:pt>
    <dgm:pt modelId="{E5D5BDBA-C31E-477B-8BA2-8AB833ECBA75}" type="sibTrans" cxnId="{AB5C73A9-94A0-48F6-B6E2-13F2CA8BF7F6}">
      <dgm:prSet/>
      <dgm:spPr/>
      <dgm:t>
        <a:bodyPr/>
        <a:lstStyle/>
        <a:p>
          <a:endParaRPr lang="en-US"/>
        </a:p>
      </dgm:t>
    </dgm:pt>
    <dgm:pt modelId="{8C0CDAFD-48A2-47FF-9CB6-E6E7360EBB50}">
      <dgm:prSet/>
      <dgm:spPr/>
      <dgm:t>
        <a:bodyPr/>
        <a:lstStyle/>
        <a:p>
          <a:r>
            <a:rPr lang="en-US"/>
            <a:t>1917: New York</a:t>
          </a:r>
        </a:p>
      </dgm:t>
    </dgm:pt>
    <dgm:pt modelId="{CD530B61-D2AD-4BED-A011-4665F326DCBA}" type="parTrans" cxnId="{6E6EF8C1-A783-418F-8649-2FF8F7C8CB07}">
      <dgm:prSet/>
      <dgm:spPr/>
      <dgm:t>
        <a:bodyPr/>
        <a:lstStyle/>
        <a:p>
          <a:endParaRPr lang="en-US"/>
        </a:p>
      </dgm:t>
    </dgm:pt>
    <dgm:pt modelId="{EAE427E2-3812-47DC-AD36-59411C89F862}" type="sibTrans" cxnId="{6E6EF8C1-A783-418F-8649-2FF8F7C8CB07}">
      <dgm:prSet/>
      <dgm:spPr/>
      <dgm:t>
        <a:bodyPr/>
        <a:lstStyle/>
        <a:p>
          <a:endParaRPr lang="en-US"/>
        </a:p>
      </dgm:t>
    </dgm:pt>
    <dgm:pt modelId="{ACF182F3-AF93-48D5-9AFA-B93DC1FDF6B7}">
      <dgm:prSet/>
      <dgm:spPr/>
      <dgm:t>
        <a:bodyPr/>
        <a:lstStyle/>
        <a:p>
          <a:r>
            <a:rPr lang="en-US"/>
            <a:t>1918: Michigan</a:t>
          </a:r>
        </a:p>
      </dgm:t>
    </dgm:pt>
    <dgm:pt modelId="{45C03C54-88A9-4881-99B8-476D16A02E64}" type="parTrans" cxnId="{1DF4EF40-3D3E-40AA-958B-3DB1D75511AB}">
      <dgm:prSet/>
      <dgm:spPr/>
      <dgm:t>
        <a:bodyPr/>
        <a:lstStyle/>
        <a:p>
          <a:endParaRPr lang="en-US"/>
        </a:p>
      </dgm:t>
    </dgm:pt>
    <dgm:pt modelId="{EC57BA60-9D0C-4E40-9797-8DEF590DC3F7}" type="sibTrans" cxnId="{1DF4EF40-3D3E-40AA-958B-3DB1D75511AB}">
      <dgm:prSet/>
      <dgm:spPr/>
      <dgm:t>
        <a:bodyPr/>
        <a:lstStyle/>
        <a:p>
          <a:endParaRPr lang="en-US"/>
        </a:p>
      </dgm:t>
    </dgm:pt>
    <dgm:pt modelId="{B201BBC9-594F-47D4-A122-28594C265B03}">
      <dgm:prSet/>
      <dgm:spPr/>
      <dgm:t>
        <a:bodyPr/>
        <a:lstStyle/>
        <a:p>
          <a:r>
            <a:rPr lang="en-US"/>
            <a:t>1918: Oklahoma</a:t>
          </a:r>
        </a:p>
      </dgm:t>
    </dgm:pt>
    <dgm:pt modelId="{D220EEA6-B104-4CB6-B189-BBB7272C0714}" type="parTrans" cxnId="{1E5AA016-423A-4AF5-BD8F-E9AA1DB14FC2}">
      <dgm:prSet/>
      <dgm:spPr/>
      <dgm:t>
        <a:bodyPr/>
        <a:lstStyle/>
        <a:p>
          <a:endParaRPr lang="en-US"/>
        </a:p>
      </dgm:t>
    </dgm:pt>
    <dgm:pt modelId="{A4387D16-72D9-478D-B6D5-1E2EC9460A32}" type="sibTrans" cxnId="{1E5AA016-423A-4AF5-BD8F-E9AA1DB14FC2}">
      <dgm:prSet/>
      <dgm:spPr/>
      <dgm:t>
        <a:bodyPr/>
        <a:lstStyle/>
        <a:p>
          <a:endParaRPr lang="en-US"/>
        </a:p>
      </dgm:t>
    </dgm:pt>
    <dgm:pt modelId="{6D8450A1-137F-43B2-A43C-6E2FDC964932}">
      <dgm:prSet/>
      <dgm:spPr/>
      <dgm:t>
        <a:bodyPr/>
        <a:lstStyle/>
        <a:p>
          <a:r>
            <a:rPr lang="en-US"/>
            <a:t>1918: South Dakota</a:t>
          </a:r>
        </a:p>
      </dgm:t>
    </dgm:pt>
    <dgm:pt modelId="{E3EAF208-9E15-46C8-9306-ECE56D4EAC6C}" type="parTrans" cxnId="{221FE9F4-7A9B-4165-BF98-A5B529CD2CEE}">
      <dgm:prSet/>
      <dgm:spPr/>
      <dgm:t>
        <a:bodyPr/>
        <a:lstStyle/>
        <a:p>
          <a:endParaRPr lang="en-US"/>
        </a:p>
      </dgm:t>
    </dgm:pt>
    <dgm:pt modelId="{718FF96B-BB1F-4DFD-BB59-2EE01D4B505F}" type="sibTrans" cxnId="{221FE9F4-7A9B-4165-BF98-A5B529CD2CEE}">
      <dgm:prSet/>
      <dgm:spPr/>
      <dgm:t>
        <a:bodyPr/>
        <a:lstStyle/>
        <a:p>
          <a:endParaRPr lang="en-US"/>
        </a:p>
      </dgm:t>
    </dgm:pt>
    <dgm:pt modelId="{065E5ED1-DE87-FD42-9E7B-916072859C10}" type="pres">
      <dgm:prSet presAssocID="{1BCD809D-659B-4897-9EC9-4F567394315B}" presName="vert0" presStyleCnt="0">
        <dgm:presLayoutVars>
          <dgm:dir/>
          <dgm:animOne val="branch"/>
          <dgm:animLvl val="lvl"/>
        </dgm:presLayoutVars>
      </dgm:prSet>
      <dgm:spPr/>
    </dgm:pt>
    <dgm:pt modelId="{E174C682-F0EB-F942-AAF6-E17D8E3C3F88}" type="pres">
      <dgm:prSet presAssocID="{A81AD2F3-37C0-4A41-847C-73DE2F28BD44}" presName="thickLine" presStyleLbl="alignNode1" presStyleIdx="0" presStyleCnt="15"/>
      <dgm:spPr/>
    </dgm:pt>
    <dgm:pt modelId="{91A8A77E-6EEF-C240-B541-18511B8C06E6}" type="pres">
      <dgm:prSet presAssocID="{A81AD2F3-37C0-4A41-847C-73DE2F28BD44}" presName="horz1" presStyleCnt="0"/>
      <dgm:spPr/>
    </dgm:pt>
    <dgm:pt modelId="{43DFE788-2407-EB4A-8716-36790830533F}" type="pres">
      <dgm:prSet presAssocID="{A81AD2F3-37C0-4A41-847C-73DE2F28BD44}" presName="tx1" presStyleLbl="revTx" presStyleIdx="0" presStyleCnt="15"/>
      <dgm:spPr/>
    </dgm:pt>
    <dgm:pt modelId="{1D0864D5-CD9E-7445-8ADD-BEE1C2806A97}" type="pres">
      <dgm:prSet presAssocID="{A81AD2F3-37C0-4A41-847C-73DE2F28BD44}" presName="vert1" presStyleCnt="0"/>
      <dgm:spPr/>
    </dgm:pt>
    <dgm:pt modelId="{70C2A661-3B81-6C47-8778-272C66C24D2C}" type="pres">
      <dgm:prSet presAssocID="{CDAECC05-C977-4FFC-9043-CC7BF311103F}" presName="thickLine" presStyleLbl="alignNode1" presStyleIdx="1" presStyleCnt="15"/>
      <dgm:spPr/>
    </dgm:pt>
    <dgm:pt modelId="{DB41BA03-91A4-E04C-A090-F2E7FCF51631}" type="pres">
      <dgm:prSet presAssocID="{CDAECC05-C977-4FFC-9043-CC7BF311103F}" presName="horz1" presStyleCnt="0"/>
      <dgm:spPr/>
    </dgm:pt>
    <dgm:pt modelId="{E60EE068-4F4D-234A-9A7C-2FB0CF5CB9D2}" type="pres">
      <dgm:prSet presAssocID="{CDAECC05-C977-4FFC-9043-CC7BF311103F}" presName="tx1" presStyleLbl="revTx" presStyleIdx="1" presStyleCnt="15"/>
      <dgm:spPr/>
    </dgm:pt>
    <dgm:pt modelId="{D45129A9-0559-B444-BF14-45E72EB07208}" type="pres">
      <dgm:prSet presAssocID="{CDAECC05-C977-4FFC-9043-CC7BF311103F}" presName="vert1" presStyleCnt="0"/>
      <dgm:spPr/>
    </dgm:pt>
    <dgm:pt modelId="{B079BF6B-7123-464A-9808-EBAEF4E190C4}" type="pres">
      <dgm:prSet presAssocID="{3005C1ED-38A2-4A4D-918A-668F0399B5B3}" presName="thickLine" presStyleLbl="alignNode1" presStyleIdx="2" presStyleCnt="15"/>
      <dgm:spPr/>
    </dgm:pt>
    <dgm:pt modelId="{ECADAF13-41BE-1B44-8199-41BC0CBCF04B}" type="pres">
      <dgm:prSet presAssocID="{3005C1ED-38A2-4A4D-918A-668F0399B5B3}" presName="horz1" presStyleCnt="0"/>
      <dgm:spPr/>
    </dgm:pt>
    <dgm:pt modelId="{9CA5E544-107C-1C46-AA22-C06EE79CAA4C}" type="pres">
      <dgm:prSet presAssocID="{3005C1ED-38A2-4A4D-918A-668F0399B5B3}" presName="tx1" presStyleLbl="revTx" presStyleIdx="2" presStyleCnt="15"/>
      <dgm:spPr/>
    </dgm:pt>
    <dgm:pt modelId="{D0026087-1E56-7144-B4AF-EC50EEA04359}" type="pres">
      <dgm:prSet presAssocID="{3005C1ED-38A2-4A4D-918A-668F0399B5B3}" presName="vert1" presStyleCnt="0"/>
      <dgm:spPr/>
    </dgm:pt>
    <dgm:pt modelId="{9B38BF01-BA62-AE40-9405-47F83D928DAF}" type="pres">
      <dgm:prSet presAssocID="{614EF7E6-3C0C-4107-8A2D-70E529C61726}" presName="thickLine" presStyleLbl="alignNode1" presStyleIdx="3" presStyleCnt="15"/>
      <dgm:spPr/>
    </dgm:pt>
    <dgm:pt modelId="{EC894A5F-72B1-274D-842C-99A43C8D26DF}" type="pres">
      <dgm:prSet presAssocID="{614EF7E6-3C0C-4107-8A2D-70E529C61726}" presName="horz1" presStyleCnt="0"/>
      <dgm:spPr/>
    </dgm:pt>
    <dgm:pt modelId="{61BCFDD5-FCB1-E243-80F0-EB4D65E2FB69}" type="pres">
      <dgm:prSet presAssocID="{614EF7E6-3C0C-4107-8A2D-70E529C61726}" presName="tx1" presStyleLbl="revTx" presStyleIdx="3" presStyleCnt="15"/>
      <dgm:spPr/>
    </dgm:pt>
    <dgm:pt modelId="{02C99FD1-B71B-B146-B680-61BEE357D3F9}" type="pres">
      <dgm:prSet presAssocID="{614EF7E6-3C0C-4107-8A2D-70E529C61726}" presName="vert1" presStyleCnt="0"/>
      <dgm:spPr/>
    </dgm:pt>
    <dgm:pt modelId="{FA4440ED-98A5-D741-9ABA-2013D3C57E48}" type="pres">
      <dgm:prSet presAssocID="{35B74957-B80C-4EDC-8E7C-CFEB94D1A409}" presName="thickLine" presStyleLbl="alignNode1" presStyleIdx="4" presStyleCnt="15"/>
      <dgm:spPr/>
    </dgm:pt>
    <dgm:pt modelId="{20294A2B-2972-6941-958D-980B9D37C99D}" type="pres">
      <dgm:prSet presAssocID="{35B74957-B80C-4EDC-8E7C-CFEB94D1A409}" presName="horz1" presStyleCnt="0"/>
      <dgm:spPr/>
    </dgm:pt>
    <dgm:pt modelId="{F549BC3B-5A17-DB49-A4E9-F18563E82F6B}" type="pres">
      <dgm:prSet presAssocID="{35B74957-B80C-4EDC-8E7C-CFEB94D1A409}" presName="tx1" presStyleLbl="revTx" presStyleIdx="4" presStyleCnt="15"/>
      <dgm:spPr/>
    </dgm:pt>
    <dgm:pt modelId="{7183995D-28C2-B448-AACD-8D4E66675125}" type="pres">
      <dgm:prSet presAssocID="{35B74957-B80C-4EDC-8E7C-CFEB94D1A409}" presName="vert1" presStyleCnt="0"/>
      <dgm:spPr/>
    </dgm:pt>
    <dgm:pt modelId="{E59DDD8B-DE0C-9F40-AF1E-23ACCDC33FFA}" type="pres">
      <dgm:prSet presAssocID="{E70DC103-89F4-42D8-AEE6-B1962B70BC86}" presName="thickLine" presStyleLbl="alignNode1" presStyleIdx="5" presStyleCnt="15"/>
      <dgm:spPr/>
    </dgm:pt>
    <dgm:pt modelId="{380391E7-5239-1643-BAAB-8A403423400D}" type="pres">
      <dgm:prSet presAssocID="{E70DC103-89F4-42D8-AEE6-B1962B70BC86}" presName="horz1" presStyleCnt="0"/>
      <dgm:spPr/>
    </dgm:pt>
    <dgm:pt modelId="{0FD393BB-0346-D44A-8830-DB3C9D04884D}" type="pres">
      <dgm:prSet presAssocID="{E70DC103-89F4-42D8-AEE6-B1962B70BC86}" presName="tx1" presStyleLbl="revTx" presStyleIdx="5" presStyleCnt="15"/>
      <dgm:spPr/>
    </dgm:pt>
    <dgm:pt modelId="{9D96B353-1979-DE46-9708-2C79464B6CCF}" type="pres">
      <dgm:prSet presAssocID="{E70DC103-89F4-42D8-AEE6-B1962B70BC86}" presName="vert1" presStyleCnt="0"/>
      <dgm:spPr/>
    </dgm:pt>
    <dgm:pt modelId="{E20B9E0A-2479-9149-B161-2C23AD9390FA}" type="pres">
      <dgm:prSet presAssocID="{2661CBD1-C254-435B-A12B-B9D594E4DBC2}" presName="thickLine" presStyleLbl="alignNode1" presStyleIdx="6" presStyleCnt="15"/>
      <dgm:spPr/>
    </dgm:pt>
    <dgm:pt modelId="{8B21E5EF-F982-E541-9FA1-40D0C72953B7}" type="pres">
      <dgm:prSet presAssocID="{2661CBD1-C254-435B-A12B-B9D594E4DBC2}" presName="horz1" presStyleCnt="0"/>
      <dgm:spPr/>
    </dgm:pt>
    <dgm:pt modelId="{14162B56-A461-484B-9894-E34A3213EA10}" type="pres">
      <dgm:prSet presAssocID="{2661CBD1-C254-435B-A12B-B9D594E4DBC2}" presName="tx1" presStyleLbl="revTx" presStyleIdx="6" presStyleCnt="15"/>
      <dgm:spPr/>
    </dgm:pt>
    <dgm:pt modelId="{ED1667C6-9418-BD43-904B-FF12F40AD9D9}" type="pres">
      <dgm:prSet presAssocID="{2661CBD1-C254-435B-A12B-B9D594E4DBC2}" presName="vert1" presStyleCnt="0"/>
      <dgm:spPr/>
    </dgm:pt>
    <dgm:pt modelId="{494754C0-D9FE-0C45-8168-46F81E0ADEB2}" type="pres">
      <dgm:prSet presAssocID="{A3C2AD7E-A1F8-43F4-B940-AA823201316A}" presName="thickLine" presStyleLbl="alignNode1" presStyleIdx="7" presStyleCnt="15"/>
      <dgm:spPr/>
    </dgm:pt>
    <dgm:pt modelId="{F5A24338-C080-CA41-BD60-EBFA64663480}" type="pres">
      <dgm:prSet presAssocID="{A3C2AD7E-A1F8-43F4-B940-AA823201316A}" presName="horz1" presStyleCnt="0"/>
      <dgm:spPr/>
    </dgm:pt>
    <dgm:pt modelId="{2FF45B06-A43D-A54C-BC15-9ABDE855C039}" type="pres">
      <dgm:prSet presAssocID="{A3C2AD7E-A1F8-43F4-B940-AA823201316A}" presName="tx1" presStyleLbl="revTx" presStyleIdx="7" presStyleCnt="15"/>
      <dgm:spPr/>
    </dgm:pt>
    <dgm:pt modelId="{C4966914-E219-8044-A763-8A4203BB390D}" type="pres">
      <dgm:prSet presAssocID="{A3C2AD7E-A1F8-43F4-B940-AA823201316A}" presName="vert1" presStyleCnt="0"/>
      <dgm:spPr/>
    </dgm:pt>
    <dgm:pt modelId="{146349FE-78F1-754B-9B3B-DAD739FBA989}" type="pres">
      <dgm:prSet presAssocID="{18AECFEC-61C6-40A3-9802-DC5FB4C146EB}" presName="thickLine" presStyleLbl="alignNode1" presStyleIdx="8" presStyleCnt="15"/>
      <dgm:spPr/>
    </dgm:pt>
    <dgm:pt modelId="{DD10DAF7-3D01-DD48-A998-555688C41B79}" type="pres">
      <dgm:prSet presAssocID="{18AECFEC-61C6-40A3-9802-DC5FB4C146EB}" presName="horz1" presStyleCnt="0"/>
      <dgm:spPr/>
    </dgm:pt>
    <dgm:pt modelId="{A3FCA6F4-2615-8945-BA8B-EBA368FFE2C9}" type="pres">
      <dgm:prSet presAssocID="{18AECFEC-61C6-40A3-9802-DC5FB4C146EB}" presName="tx1" presStyleLbl="revTx" presStyleIdx="8" presStyleCnt="15"/>
      <dgm:spPr/>
    </dgm:pt>
    <dgm:pt modelId="{7C16205F-AC23-6843-A4B8-D63B1955EA28}" type="pres">
      <dgm:prSet presAssocID="{18AECFEC-61C6-40A3-9802-DC5FB4C146EB}" presName="vert1" presStyleCnt="0"/>
      <dgm:spPr/>
    </dgm:pt>
    <dgm:pt modelId="{1DE39C3A-D881-D84E-B6D1-522082B2F3AF}" type="pres">
      <dgm:prSet presAssocID="{AB9D37BF-9545-46E1-AECE-6CAD6D16ECD2}" presName="thickLine" presStyleLbl="alignNode1" presStyleIdx="9" presStyleCnt="15"/>
      <dgm:spPr/>
    </dgm:pt>
    <dgm:pt modelId="{1E1CE6A9-B928-5941-9459-2F53EF9B8B33}" type="pres">
      <dgm:prSet presAssocID="{AB9D37BF-9545-46E1-AECE-6CAD6D16ECD2}" presName="horz1" presStyleCnt="0"/>
      <dgm:spPr/>
    </dgm:pt>
    <dgm:pt modelId="{5E8FCC7E-306A-0D4A-BFBE-1807C3D55B9B}" type="pres">
      <dgm:prSet presAssocID="{AB9D37BF-9545-46E1-AECE-6CAD6D16ECD2}" presName="tx1" presStyleLbl="revTx" presStyleIdx="9" presStyleCnt="15"/>
      <dgm:spPr/>
    </dgm:pt>
    <dgm:pt modelId="{627DFC76-B6BB-504F-AE88-D5955AA949CF}" type="pres">
      <dgm:prSet presAssocID="{AB9D37BF-9545-46E1-AECE-6CAD6D16ECD2}" presName="vert1" presStyleCnt="0"/>
      <dgm:spPr/>
    </dgm:pt>
    <dgm:pt modelId="{D61F8649-6AC4-8849-8C3D-43017DB033D8}" type="pres">
      <dgm:prSet presAssocID="{89EEE6B1-E905-440F-9311-60B24254100E}" presName="thickLine" presStyleLbl="alignNode1" presStyleIdx="10" presStyleCnt="15"/>
      <dgm:spPr/>
    </dgm:pt>
    <dgm:pt modelId="{A6D37ED4-D77A-AF4E-B963-B6942BE52F95}" type="pres">
      <dgm:prSet presAssocID="{89EEE6B1-E905-440F-9311-60B24254100E}" presName="horz1" presStyleCnt="0"/>
      <dgm:spPr/>
    </dgm:pt>
    <dgm:pt modelId="{2E368822-CA7A-534C-9BFE-182C42170721}" type="pres">
      <dgm:prSet presAssocID="{89EEE6B1-E905-440F-9311-60B24254100E}" presName="tx1" presStyleLbl="revTx" presStyleIdx="10" presStyleCnt="15"/>
      <dgm:spPr/>
    </dgm:pt>
    <dgm:pt modelId="{3FD4C6BA-D65B-9B44-BD0A-0CB75095D3CA}" type="pres">
      <dgm:prSet presAssocID="{89EEE6B1-E905-440F-9311-60B24254100E}" presName="vert1" presStyleCnt="0"/>
      <dgm:spPr/>
    </dgm:pt>
    <dgm:pt modelId="{4CF81C5A-3F32-5B43-AEDA-A7C4254DB083}" type="pres">
      <dgm:prSet presAssocID="{8C0CDAFD-48A2-47FF-9CB6-E6E7360EBB50}" presName="thickLine" presStyleLbl="alignNode1" presStyleIdx="11" presStyleCnt="15"/>
      <dgm:spPr/>
    </dgm:pt>
    <dgm:pt modelId="{4DF26FC0-F2A1-BB48-9C7F-4E08BE580F8F}" type="pres">
      <dgm:prSet presAssocID="{8C0CDAFD-48A2-47FF-9CB6-E6E7360EBB50}" presName="horz1" presStyleCnt="0"/>
      <dgm:spPr/>
    </dgm:pt>
    <dgm:pt modelId="{514FDA96-46C9-2A46-8EEF-C528BFCF602F}" type="pres">
      <dgm:prSet presAssocID="{8C0CDAFD-48A2-47FF-9CB6-E6E7360EBB50}" presName="tx1" presStyleLbl="revTx" presStyleIdx="11" presStyleCnt="15"/>
      <dgm:spPr/>
    </dgm:pt>
    <dgm:pt modelId="{80729903-D177-B64D-B2A3-3A245AA5F052}" type="pres">
      <dgm:prSet presAssocID="{8C0CDAFD-48A2-47FF-9CB6-E6E7360EBB50}" presName="vert1" presStyleCnt="0"/>
      <dgm:spPr/>
    </dgm:pt>
    <dgm:pt modelId="{ABB82AF9-E784-A44E-84F4-F5254E74AB88}" type="pres">
      <dgm:prSet presAssocID="{ACF182F3-AF93-48D5-9AFA-B93DC1FDF6B7}" presName="thickLine" presStyleLbl="alignNode1" presStyleIdx="12" presStyleCnt="15"/>
      <dgm:spPr/>
    </dgm:pt>
    <dgm:pt modelId="{03BC3A85-EF52-494D-B272-27F231A0F7C2}" type="pres">
      <dgm:prSet presAssocID="{ACF182F3-AF93-48D5-9AFA-B93DC1FDF6B7}" presName="horz1" presStyleCnt="0"/>
      <dgm:spPr/>
    </dgm:pt>
    <dgm:pt modelId="{B1C2476F-5D01-C640-8887-D255714F11C4}" type="pres">
      <dgm:prSet presAssocID="{ACF182F3-AF93-48D5-9AFA-B93DC1FDF6B7}" presName="tx1" presStyleLbl="revTx" presStyleIdx="12" presStyleCnt="15"/>
      <dgm:spPr/>
    </dgm:pt>
    <dgm:pt modelId="{C4F4B85F-9F37-3044-8D7A-FDBFF7DFC88F}" type="pres">
      <dgm:prSet presAssocID="{ACF182F3-AF93-48D5-9AFA-B93DC1FDF6B7}" presName="vert1" presStyleCnt="0"/>
      <dgm:spPr/>
    </dgm:pt>
    <dgm:pt modelId="{89260A33-D843-7F45-BCC3-A6C2D5962D2F}" type="pres">
      <dgm:prSet presAssocID="{B201BBC9-594F-47D4-A122-28594C265B03}" presName="thickLine" presStyleLbl="alignNode1" presStyleIdx="13" presStyleCnt="15"/>
      <dgm:spPr/>
    </dgm:pt>
    <dgm:pt modelId="{76F4CCAF-6A21-4346-B44A-177E81A15E3C}" type="pres">
      <dgm:prSet presAssocID="{B201BBC9-594F-47D4-A122-28594C265B03}" presName="horz1" presStyleCnt="0"/>
      <dgm:spPr/>
    </dgm:pt>
    <dgm:pt modelId="{9F18F53D-0CEF-1641-A913-A7617D7473C7}" type="pres">
      <dgm:prSet presAssocID="{B201BBC9-594F-47D4-A122-28594C265B03}" presName="tx1" presStyleLbl="revTx" presStyleIdx="13" presStyleCnt="15"/>
      <dgm:spPr/>
    </dgm:pt>
    <dgm:pt modelId="{CD3EDC1C-B5C4-7E42-8E2E-146727E41E43}" type="pres">
      <dgm:prSet presAssocID="{B201BBC9-594F-47D4-A122-28594C265B03}" presName="vert1" presStyleCnt="0"/>
      <dgm:spPr/>
    </dgm:pt>
    <dgm:pt modelId="{6849B9A3-A313-0A4A-8B27-FF6B8989120D}" type="pres">
      <dgm:prSet presAssocID="{6D8450A1-137F-43B2-A43C-6E2FDC964932}" presName="thickLine" presStyleLbl="alignNode1" presStyleIdx="14" presStyleCnt="15"/>
      <dgm:spPr/>
    </dgm:pt>
    <dgm:pt modelId="{A3681E6A-DE57-594A-99E4-748355BA7B21}" type="pres">
      <dgm:prSet presAssocID="{6D8450A1-137F-43B2-A43C-6E2FDC964932}" presName="horz1" presStyleCnt="0"/>
      <dgm:spPr/>
    </dgm:pt>
    <dgm:pt modelId="{4B7E641B-8B96-0A4D-9A17-A9DF9E190332}" type="pres">
      <dgm:prSet presAssocID="{6D8450A1-137F-43B2-A43C-6E2FDC964932}" presName="tx1" presStyleLbl="revTx" presStyleIdx="14" presStyleCnt="15"/>
      <dgm:spPr/>
    </dgm:pt>
    <dgm:pt modelId="{73B81DDB-90FF-BF45-8F8D-7F129379EE7F}" type="pres">
      <dgm:prSet presAssocID="{6D8450A1-137F-43B2-A43C-6E2FDC964932}" presName="vert1" presStyleCnt="0"/>
      <dgm:spPr/>
    </dgm:pt>
  </dgm:ptLst>
  <dgm:cxnLst>
    <dgm:cxn modelId="{9CB45904-77E4-BC4E-9645-C15BC511B31B}" type="presOf" srcId="{35B74957-B80C-4EDC-8E7C-CFEB94D1A409}" destId="{F549BC3B-5A17-DB49-A4E9-F18563E82F6B}" srcOrd="0" destOrd="0" presId="urn:microsoft.com/office/officeart/2008/layout/LinedList"/>
    <dgm:cxn modelId="{5E9C1B09-9968-AA4C-A0AA-032704ED79E0}" type="presOf" srcId="{CDAECC05-C977-4FFC-9043-CC7BF311103F}" destId="{E60EE068-4F4D-234A-9A7C-2FB0CF5CB9D2}" srcOrd="0" destOrd="0" presId="urn:microsoft.com/office/officeart/2008/layout/LinedList"/>
    <dgm:cxn modelId="{AA03C60E-5450-49CB-BF7F-E9EFAF828B93}" srcId="{1BCD809D-659B-4897-9EC9-4F567394315B}" destId="{18AECFEC-61C6-40A3-9802-DC5FB4C146EB}" srcOrd="8" destOrd="0" parTransId="{D7818172-ADA2-48DA-950F-594B7B380D17}" sibTransId="{B4FBAE9F-5BFF-40C3-A1A8-059C6A4688B1}"/>
    <dgm:cxn modelId="{342A9612-2822-404D-9D7B-E291268FD844}" srcId="{1BCD809D-659B-4897-9EC9-4F567394315B}" destId="{35B74957-B80C-4EDC-8E7C-CFEB94D1A409}" srcOrd="4" destOrd="0" parTransId="{98DFC0A7-6D7A-4052-B9E5-2AB2D6ED99D8}" sibTransId="{7E74718D-9B8F-4401-8B0B-30C0B7F41583}"/>
    <dgm:cxn modelId="{4F2C3A14-00F3-4A8A-AA73-F9785FE9655C}" srcId="{1BCD809D-659B-4897-9EC9-4F567394315B}" destId="{614EF7E6-3C0C-4107-8A2D-70E529C61726}" srcOrd="3" destOrd="0" parTransId="{469CCDE4-12A2-4814-AF4C-7969BD77AC66}" sibTransId="{09E55C51-2652-4A54-A091-2CCC5307D1D8}"/>
    <dgm:cxn modelId="{1E5AA016-423A-4AF5-BD8F-E9AA1DB14FC2}" srcId="{1BCD809D-659B-4897-9EC9-4F567394315B}" destId="{B201BBC9-594F-47D4-A122-28594C265B03}" srcOrd="13" destOrd="0" parTransId="{D220EEA6-B104-4CB6-B189-BBB7272C0714}" sibTransId="{A4387D16-72D9-478D-B6D5-1E2EC9460A32}"/>
    <dgm:cxn modelId="{9FE7FF27-9A68-4E4B-BB22-5CB1827FE6B0}" type="presOf" srcId="{1BCD809D-659B-4897-9EC9-4F567394315B}" destId="{065E5ED1-DE87-FD42-9E7B-916072859C10}" srcOrd="0" destOrd="0" presId="urn:microsoft.com/office/officeart/2008/layout/LinedList"/>
    <dgm:cxn modelId="{7548A928-AC16-A94E-86FD-75FEBF44A429}" type="presOf" srcId="{A3C2AD7E-A1F8-43F4-B940-AA823201316A}" destId="{2FF45B06-A43D-A54C-BC15-9ABDE855C039}" srcOrd="0" destOrd="0" presId="urn:microsoft.com/office/officeart/2008/layout/LinedList"/>
    <dgm:cxn modelId="{F945BB3C-2E96-4649-93C6-3B9E26EA0814}" type="presOf" srcId="{AB9D37BF-9545-46E1-AECE-6CAD6D16ECD2}" destId="{5E8FCC7E-306A-0D4A-BFBE-1807C3D55B9B}" srcOrd="0" destOrd="0" presId="urn:microsoft.com/office/officeart/2008/layout/LinedList"/>
    <dgm:cxn modelId="{1DF4EF40-3D3E-40AA-958B-3DB1D75511AB}" srcId="{1BCD809D-659B-4897-9EC9-4F567394315B}" destId="{ACF182F3-AF93-48D5-9AFA-B93DC1FDF6B7}" srcOrd="12" destOrd="0" parTransId="{45C03C54-88A9-4881-99B8-476D16A02E64}" sibTransId="{EC57BA60-9D0C-4E40-9797-8DEF590DC3F7}"/>
    <dgm:cxn modelId="{ABEC655D-5F0F-48BD-B123-B2160D52B99F}" srcId="{1BCD809D-659B-4897-9EC9-4F567394315B}" destId="{A3C2AD7E-A1F8-43F4-B940-AA823201316A}" srcOrd="7" destOrd="0" parTransId="{4DA3053B-2D49-413B-BEAB-E8779A230B38}" sibTransId="{1BB4B732-0C8A-4AD9-9A4A-B5379617A179}"/>
    <dgm:cxn modelId="{6764D47D-9661-F94C-A6F0-AA42C0FD08C5}" type="presOf" srcId="{89EEE6B1-E905-440F-9311-60B24254100E}" destId="{2E368822-CA7A-534C-9BFE-182C42170721}" srcOrd="0" destOrd="0" presId="urn:microsoft.com/office/officeart/2008/layout/LinedList"/>
    <dgm:cxn modelId="{570A6C7E-5EF1-B24F-8C12-84D5AC72F184}" type="presOf" srcId="{B201BBC9-594F-47D4-A122-28594C265B03}" destId="{9F18F53D-0CEF-1641-A913-A7617D7473C7}" srcOrd="0" destOrd="0" presId="urn:microsoft.com/office/officeart/2008/layout/LinedList"/>
    <dgm:cxn modelId="{82D83684-76ED-4C30-B78D-6F4B1EB09D0A}" srcId="{1BCD809D-659B-4897-9EC9-4F567394315B}" destId="{3005C1ED-38A2-4A4D-918A-668F0399B5B3}" srcOrd="2" destOrd="0" parTransId="{B37A46D7-F910-4A7E-8BC5-187466697946}" sibTransId="{4F9A495B-A11B-4B4D-9F80-09803A82216B}"/>
    <dgm:cxn modelId="{01F3D38A-E157-E14C-91D1-4183ECB169BD}" type="presOf" srcId="{6D8450A1-137F-43B2-A43C-6E2FDC964932}" destId="{4B7E641B-8B96-0A4D-9A17-A9DF9E190332}" srcOrd="0" destOrd="0" presId="urn:microsoft.com/office/officeart/2008/layout/LinedList"/>
    <dgm:cxn modelId="{9C6CB3A7-2714-9E4E-82F5-69F41FDB39D2}" type="presOf" srcId="{614EF7E6-3C0C-4107-8A2D-70E529C61726}" destId="{61BCFDD5-FCB1-E243-80F0-EB4D65E2FB69}" srcOrd="0" destOrd="0" presId="urn:microsoft.com/office/officeart/2008/layout/LinedList"/>
    <dgm:cxn modelId="{AB5C73A9-94A0-48F6-B6E2-13F2CA8BF7F6}" srcId="{1BCD809D-659B-4897-9EC9-4F567394315B}" destId="{89EEE6B1-E905-440F-9311-60B24254100E}" srcOrd="10" destOrd="0" parTransId="{58B8E8F9-47AC-46BA-B3D2-C347F691DFF7}" sibTransId="{E5D5BDBA-C31E-477B-8BA2-8AB833ECBA75}"/>
    <dgm:cxn modelId="{2D697CAB-58FF-4C84-B501-27967EF7A2C2}" srcId="{1BCD809D-659B-4897-9EC9-4F567394315B}" destId="{E70DC103-89F4-42D8-AEE6-B1962B70BC86}" srcOrd="5" destOrd="0" parTransId="{4B570AF4-3C5E-41CC-AD98-270BFCED53FA}" sibTransId="{53B3DE38-4EA8-4E43-85CB-08B9689F14C1}"/>
    <dgm:cxn modelId="{57B323B0-EDE6-48F0-B02F-03066EB0F91E}" srcId="{1BCD809D-659B-4897-9EC9-4F567394315B}" destId="{2661CBD1-C254-435B-A12B-B9D594E4DBC2}" srcOrd="6" destOrd="0" parTransId="{BB90B74F-2F6E-4FA5-B56A-48055651CAA4}" sibTransId="{9D07C858-5D01-4B5C-B247-1F6079E5A2C3}"/>
    <dgm:cxn modelId="{59271DB3-021F-304C-9363-64A3CFD7DDC6}" type="presOf" srcId="{E70DC103-89F4-42D8-AEE6-B1962B70BC86}" destId="{0FD393BB-0346-D44A-8830-DB3C9D04884D}" srcOrd="0" destOrd="0" presId="urn:microsoft.com/office/officeart/2008/layout/LinedList"/>
    <dgm:cxn modelId="{925F18BB-118E-034C-B18D-3742673F2750}" type="presOf" srcId="{8C0CDAFD-48A2-47FF-9CB6-E6E7360EBB50}" destId="{514FDA96-46C9-2A46-8EEF-C528BFCF602F}" srcOrd="0" destOrd="0" presId="urn:microsoft.com/office/officeart/2008/layout/LinedList"/>
    <dgm:cxn modelId="{6E6EF8C1-A783-418F-8649-2FF8F7C8CB07}" srcId="{1BCD809D-659B-4897-9EC9-4F567394315B}" destId="{8C0CDAFD-48A2-47FF-9CB6-E6E7360EBB50}" srcOrd="11" destOrd="0" parTransId="{CD530B61-D2AD-4BED-A011-4665F326DCBA}" sibTransId="{EAE427E2-3812-47DC-AD36-59411C89F862}"/>
    <dgm:cxn modelId="{107D07C2-5D8B-CD4A-A0CE-D2FCA2120E70}" type="presOf" srcId="{A81AD2F3-37C0-4A41-847C-73DE2F28BD44}" destId="{43DFE788-2407-EB4A-8716-36790830533F}" srcOrd="0" destOrd="0" presId="urn:microsoft.com/office/officeart/2008/layout/LinedList"/>
    <dgm:cxn modelId="{C57AC3CB-E691-F544-A684-DB59301112A4}" type="presOf" srcId="{3005C1ED-38A2-4A4D-918A-668F0399B5B3}" destId="{9CA5E544-107C-1C46-AA22-C06EE79CAA4C}" srcOrd="0" destOrd="0" presId="urn:microsoft.com/office/officeart/2008/layout/LinedList"/>
    <dgm:cxn modelId="{2E9402CE-94E9-40D3-A468-40FB4B06FAB6}" srcId="{1BCD809D-659B-4897-9EC9-4F567394315B}" destId="{CDAECC05-C977-4FFC-9043-CC7BF311103F}" srcOrd="1" destOrd="0" parTransId="{3AE193DF-94F1-44F3-932E-6C46BE2DAA74}" sibTransId="{B9C82C47-A82C-410E-A06A-A223103E1FD3}"/>
    <dgm:cxn modelId="{6E01C8D8-03B9-AD44-B556-339D8DC5F77F}" type="presOf" srcId="{2661CBD1-C254-435B-A12B-B9D594E4DBC2}" destId="{14162B56-A461-484B-9894-E34A3213EA10}" srcOrd="0" destOrd="0" presId="urn:microsoft.com/office/officeart/2008/layout/LinedList"/>
    <dgm:cxn modelId="{EBED52E3-3235-4815-A918-282D91F6F41F}" srcId="{1BCD809D-659B-4897-9EC9-4F567394315B}" destId="{AB9D37BF-9545-46E1-AECE-6CAD6D16ECD2}" srcOrd="9" destOrd="0" parTransId="{9DEB1885-DC6C-42DB-91AF-22ED91C9B1D3}" sibTransId="{F886124F-3CB6-4F82-A902-7D62FB75074C}"/>
    <dgm:cxn modelId="{985A17E6-3C6E-1F49-B979-41DDEF64B2AF}" type="presOf" srcId="{ACF182F3-AF93-48D5-9AFA-B93DC1FDF6B7}" destId="{B1C2476F-5D01-C640-8887-D255714F11C4}" srcOrd="0" destOrd="0" presId="urn:microsoft.com/office/officeart/2008/layout/LinedList"/>
    <dgm:cxn modelId="{221FE9F4-7A9B-4165-BF98-A5B529CD2CEE}" srcId="{1BCD809D-659B-4897-9EC9-4F567394315B}" destId="{6D8450A1-137F-43B2-A43C-6E2FDC964932}" srcOrd="14" destOrd="0" parTransId="{E3EAF208-9E15-46C8-9306-ECE56D4EAC6C}" sibTransId="{718FF96B-BB1F-4DFD-BB59-2EE01D4B505F}"/>
    <dgm:cxn modelId="{34DC01F5-2871-C74C-BDF9-91C90ABD1A74}" type="presOf" srcId="{18AECFEC-61C6-40A3-9802-DC5FB4C146EB}" destId="{A3FCA6F4-2615-8945-BA8B-EBA368FFE2C9}" srcOrd="0" destOrd="0" presId="urn:microsoft.com/office/officeart/2008/layout/LinedList"/>
    <dgm:cxn modelId="{17B2F4F5-6BCC-4DD5-A1A4-44A1A3DC7A70}" srcId="{1BCD809D-659B-4897-9EC9-4F567394315B}" destId="{A81AD2F3-37C0-4A41-847C-73DE2F28BD44}" srcOrd="0" destOrd="0" parTransId="{7D0A606D-8281-4CAC-87CE-E9079EB939F4}" sibTransId="{7E044D12-5FBE-4C57-8D3A-BD895101DC0C}"/>
    <dgm:cxn modelId="{78F3F756-896F-FC41-8F91-4FC1D72A545D}" type="presParOf" srcId="{065E5ED1-DE87-FD42-9E7B-916072859C10}" destId="{E174C682-F0EB-F942-AAF6-E17D8E3C3F88}" srcOrd="0" destOrd="0" presId="urn:microsoft.com/office/officeart/2008/layout/LinedList"/>
    <dgm:cxn modelId="{6249F1AA-004A-614D-8D9C-05477E7D7A93}" type="presParOf" srcId="{065E5ED1-DE87-FD42-9E7B-916072859C10}" destId="{91A8A77E-6EEF-C240-B541-18511B8C06E6}" srcOrd="1" destOrd="0" presId="urn:microsoft.com/office/officeart/2008/layout/LinedList"/>
    <dgm:cxn modelId="{7C47FEFF-065F-0D45-97CA-612FDD4A32BD}" type="presParOf" srcId="{91A8A77E-6EEF-C240-B541-18511B8C06E6}" destId="{43DFE788-2407-EB4A-8716-36790830533F}" srcOrd="0" destOrd="0" presId="urn:microsoft.com/office/officeart/2008/layout/LinedList"/>
    <dgm:cxn modelId="{F3ED205C-3EF7-1D44-AC8A-EF7297DD14B4}" type="presParOf" srcId="{91A8A77E-6EEF-C240-B541-18511B8C06E6}" destId="{1D0864D5-CD9E-7445-8ADD-BEE1C2806A97}" srcOrd="1" destOrd="0" presId="urn:microsoft.com/office/officeart/2008/layout/LinedList"/>
    <dgm:cxn modelId="{A2EF21B6-9357-D845-B259-B3BAFBCD2F3D}" type="presParOf" srcId="{065E5ED1-DE87-FD42-9E7B-916072859C10}" destId="{70C2A661-3B81-6C47-8778-272C66C24D2C}" srcOrd="2" destOrd="0" presId="urn:microsoft.com/office/officeart/2008/layout/LinedList"/>
    <dgm:cxn modelId="{6956981B-A61D-1844-BC67-D7872524D046}" type="presParOf" srcId="{065E5ED1-DE87-FD42-9E7B-916072859C10}" destId="{DB41BA03-91A4-E04C-A090-F2E7FCF51631}" srcOrd="3" destOrd="0" presId="urn:microsoft.com/office/officeart/2008/layout/LinedList"/>
    <dgm:cxn modelId="{2AB296E0-012A-D446-9A0D-28A9CA02839C}" type="presParOf" srcId="{DB41BA03-91A4-E04C-A090-F2E7FCF51631}" destId="{E60EE068-4F4D-234A-9A7C-2FB0CF5CB9D2}" srcOrd="0" destOrd="0" presId="urn:microsoft.com/office/officeart/2008/layout/LinedList"/>
    <dgm:cxn modelId="{8353DE8B-8F86-F447-BCB5-89BBF99012C4}" type="presParOf" srcId="{DB41BA03-91A4-E04C-A090-F2E7FCF51631}" destId="{D45129A9-0559-B444-BF14-45E72EB07208}" srcOrd="1" destOrd="0" presId="urn:microsoft.com/office/officeart/2008/layout/LinedList"/>
    <dgm:cxn modelId="{04D5E03C-A6A2-D841-A9A6-00B0EA1DAAD3}" type="presParOf" srcId="{065E5ED1-DE87-FD42-9E7B-916072859C10}" destId="{B079BF6B-7123-464A-9808-EBAEF4E190C4}" srcOrd="4" destOrd="0" presId="urn:microsoft.com/office/officeart/2008/layout/LinedList"/>
    <dgm:cxn modelId="{7A3251B7-6C72-BB4C-8243-9755AC7698CE}" type="presParOf" srcId="{065E5ED1-DE87-FD42-9E7B-916072859C10}" destId="{ECADAF13-41BE-1B44-8199-41BC0CBCF04B}" srcOrd="5" destOrd="0" presId="urn:microsoft.com/office/officeart/2008/layout/LinedList"/>
    <dgm:cxn modelId="{EB27B94A-A721-0944-9A23-7B97E1E32C35}" type="presParOf" srcId="{ECADAF13-41BE-1B44-8199-41BC0CBCF04B}" destId="{9CA5E544-107C-1C46-AA22-C06EE79CAA4C}" srcOrd="0" destOrd="0" presId="urn:microsoft.com/office/officeart/2008/layout/LinedList"/>
    <dgm:cxn modelId="{21DDA629-AD9E-3544-B3B1-BC2EA7774BAC}" type="presParOf" srcId="{ECADAF13-41BE-1B44-8199-41BC0CBCF04B}" destId="{D0026087-1E56-7144-B4AF-EC50EEA04359}" srcOrd="1" destOrd="0" presId="urn:microsoft.com/office/officeart/2008/layout/LinedList"/>
    <dgm:cxn modelId="{0E5387CF-CEF3-E648-BCED-A222591EF2A6}" type="presParOf" srcId="{065E5ED1-DE87-FD42-9E7B-916072859C10}" destId="{9B38BF01-BA62-AE40-9405-47F83D928DAF}" srcOrd="6" destOrd="0" presId="urn:microsoft.com/office/officeart/2008/layout/LinedList"/>
    <dgm:cxn modelId="{8910C146-D917-4E42-B9EB-35AF7DD1C38F}" type="presParOf" srcId="{065E5ED1-DE87-FD42-9E7B-916072859C10}" destId="{EC894A5F-72B1-274D-842C-99A43C8D26DF}" srcOrd="7" destOrd="0" presId="urn:microsoft.com/office/officeart/2008/layout/LinedList"/>
    <dgm:cxn modelId="{4B0FFE20-8AF5-DF4B-A8CF-BB152FB37B41}" type="presParOf" srcId="{EC894A5F-72B1-274D-842C-99A43C8D26DF}" destId="{61BCFDD5-FCB1-E243-80F0-EB4D65E2FB69}" srcOrd="0" destOrd="0" presId="urn:microsoft.com/office/officeart/2008/layout/LinedList"/>
    <dgm:cxn modelId="{865999CC-A404-B64E-A61C-FA5AD3966379}" type="presParOf" srcId="{EC894A5F-72B1-274D-842C-99A43C8D26DF}" destId="{02C99FD1-B71B-B146-B680-61BEE357D3F9}" srcOrd="1" destOrd="0" presId="urn:microsoft.com/office/officeart/2008/layout/LinedList"/>
    <dgm:cxn modelId="{2EC2B24F-7885-124C-9E7B-38D4A055FE08}" type="presParOf" srcId="{065E5ED1-DE87-FD42-9E7B-916072859C10}" destId="{FA4440ED-98A5-D741-9ABA-2013D3C57E48}" srcOrd="8" destOrd="0" presId="urn:microsoft.com/office/officeart/2008/layout/LinedList"/>
    <dgm:cxn modelId="{DF5FB6AC-1C6A-684A-B8CD-A2AC4EF59F3A}" type="presParOf" srcId="{065E5ED1-DE87-FD42-9E7B-916072859C10}" destId="{20294A2B-2972-6941-958D-980B9D37C99D}" srcOrd="9" destOrd="0" presId="urn:microsoft.com/office/officeart/2008/layout/LinedList"/>
    <dgm:cxn modelId="{5CE1BCEE-9026-E147-A144-750D298FFEF4}" type="presParOf" srcId="{20294A2B-2972-6941-958D-980B9D37C99D}" destId="{F549BC3B-5A17-DB49-A4E9-F18563E82F6B}" srcOrd="0" destOrd="0" presId="urn:microsoft.com/office/officeart/2008/layout/LinedList"/>
    <dgm:cxn modelId="{6EF6F78F-2644-AE44-A2EC-F059998E9E45}" type="presParOf" srcId="{20294A2B-2972-6941-958D-980B9D37C99D}" destId="{7183995D-28C2-B448-AACD-8D4E66675125}" srcOrd="1" destOrd="0" presId="urn:microsoft.com/office/officeart/2008/layout/LinedList"/>
    <dgm:cxn modelId="{94876F4D-BCFE-714D-BD55-8339A3783F54}" type="presParOf" srcId="{065E5ED1-DE87-FD42-9E7B-916072859C10}" destId="{E59DDD8B-DE0C-9F40-AF1E-23ACCDC33FFA}" srcOrd="10" destOrd="0" presId="urn:microsoft.com/office/officeart/2008/layout/LinedList"/>
    <dgm:cxn modelId="{DBBFB3FF-FF2F-7741-BAEC-1B373028CDBA}" type="presParOf" srcId="{065E5ED1-DE87-FD42-9E7B-916072859C10}" destId="{380391E7-5239-1643-BAAB-8A403423400D}" srcOrd="11" destOrd="0" presId="urn:microsoft.com/office/officeart/2008/layout/LinedList"/>
    <dgm:cxn modelId="{7425517B-7983-4144-AE65-A094304DECC3}" type="presParOf" srcId="{380391E7-5239-1643-BAAB-8A403423400D}" destId="{0FD393BB-0346-D44A-8830-DB3C9D04884D}" srcOrd="0" destOrd="0" presId="urn:microsoft.com/office/officeart/2008/layout/LinedList"/>
    <dgm:cxn modelId="{49679294-28AA-214D-83DF-F2E752F4873B}" type="presParOf" srcId="{380391E7-5239-1643-BAAB-8A403423400D}" destId="{9D96B353-1979-DE46-9708-2C79464B6CCF}" srcOrd="1" destOrd="0" presId="urn:microsoft.com/office/officeart/2008/layout/LinedList"/>
    <dgm:cxn modelId="{EBE977D4-66A3-EC42-95B2-2C2F10517C32}" type="presParOf" srcId="{065E5ED1-DE87-FD42-9E7B-916072859C10}" destId="{E20B9E0A-2479-9149-B161-2C23AD9390FA}" srcOrd="12" destOrd="0" presId="urn:microsoft.com/office/officeart/2008/layout/LinedList"/>
    <dgm:cxn modelId="{42B097C0-9644-674A-AB65-25B7093EC1C2}" type="presParOf" srcId="{065E5ED1-DE87-FD42-9E7B-916072859C10}" destId="{8B21E5EF-F982-E541-9FA1-40D0C72953B7}" srcOrd="13" destOrd="0" presId="urn:microsoft.com/office/officeart/2008/layout/LinedList"/>
    <dgm:cxn modelId="{AAD03F07-A987-7448-96F3-32493E889FF4}" type="presParOf" srcId="{8B21E5EF-F982-E541-9FA1-40D0C72953B7}" destId="{14162B56-A461-484B-9894-E34A3213EA10}" srcOrd="0" destOrd="0" presId="urn:microsoft.com/office/officeart/2008/layout/LinedList"/>
    <dgm:cxn modelId="{A5498864-489D-7245-B791-DEAB6AFCBDA3}" type="presParOf" srcId="{8B21E5EF-F982-E541-9FA1-40D0C72953B7}" destId="{ED1667C6-9418-BD43-904B-FF12F40AD9D9}" srcOrd="1" destOrd="0" presId="urn:microsoft.com/office/officeart/2008/layout/LinedList"/>
    <dgm:cxn modelId="{FF51B0CE-0740-7649-AAEA-AF2BA235AB62}" type="presParOf" srcId="{065E5ED1-DE87-FD42-9E7B-916072859C10}" destId="{494754C0-D9FE-0C45-8168-46F81E0ADEB2}" srcOrd="14" destOrd="0" presId="urn:microsoft.com/office/officeart/2008/layout/LinedList"/>
    <dgm:cxn modelId="{6B0A781A-9D49-304A-BEDF-D2907BC4977D}" type="presParOf" srcId="{065E5ED1-DE87-FD42-9E7B-916072859C10}" destId="{F5A24338-C080-CA41-BD60-EBFA64663480}" srcOrd="15" destOrd="0" presId="urn:microsoft.com/office/officeart/2008/layout/LinedList"/>
    <dgm:cxn modelId="{0628A02E-EF40-DF4F-AA7C-FD2866F635EE}" type="presParOf" srcId="{F5A24338-C080-CA41-BD60-EBFA64663480}" destId="{2FF45B06-A43D-A54C-BC15-9ABDE855C039}" srcOrd="0" destOrd="0" presId="urn:microsoft.com/office/officeart/2008/layout/LinedList"/>
    <dgm:cxn modelId="{462EFC9B-0F91-6543-BA2A-79F1CFBCDFC0}" type="presParOf" srcId="{F5A24338-C080-CA41-BD60-EBFA64663480}" destId="{C4966914-E219-8044-A763-8A4203BB390D}" srcOrd="1" destOrd="0" presId="urn:microsoft.com/office/officeart/2008/layout/LinedList"/>
    <dgm:cxn modelId="{C4DAC302-9583-EF44-8723-551C568D32F2}" type="presParOf" srcId="{065E5ED1-DE87-FD42-9E7B-916072859C10}" destId="{146349FE-78F1-754B-9B3B-DAD739FBA989}" srcOrd="16" destOrd="0" presId="urn:microsoft.com/office/officeart/2008/layout/LinedList"/>
    <dgm:cxn modelId="{60AA3D1E-DB36-4648-8D37-E46E95640BEF}" type="presParOf" srcId="{065E5ED1-DE87-FD42-9E7B-916072859C10}" destId="{DD10DAF7-3D01-DD48-A998-555688C41B79}" srcOrd="17" destOrd="0" presId="urn:microsoft.com/office/officeart/2008/layout/LinedList"/>
    <dgm:cxn modelId="{D881F406-9B14-CF40-BF93-A1E047E529B0}" type="presParOf" srcId="{DD10DAF7-3D01-DD48-A998-555688C41B79}" destId="{A3FCA6F4-2615-8945-BA8B-EBA368FFE2C9}" srcOrd="0" destOrd="0" presId="urn:microsoft.com/office/officeart/2008/layout/LinedList"/>
    <dgm:cxn modelId="{49365329-93E9-6944-8A14-43CF0C669D03}" type="presParOf" srcId="{DD10DAF7-3D01-DD48-A998-555688C41B79}" destId="{7C16205F-AC23-6843-A4B8-D63B1955EA28}" srcOrd="1" destOrd="0" presId="urn:microsoft.com/office/officeart/2008/layout/LinedList"/>
    <dgm:cxn modelId="{E299AE08-6DE1-054B-91DC-6FF51E533170}" type="presParOf" srcId="{065E5ED1-DE87-FD42-9E7B-916072859C10}" destId="{1DE39C3A-D881-D84E-B6D1-522082B2F3AF}" srcOrd="18" destOrd="0" presId="urn:microsoft.com/office/officeart/2008/layout/LinedList"/>
    <dgm:cxn modelId="{C3E232A2-9A9F-134A-B0EF-54A4090C1860}" type="presParOf" srcId="{065E5ED1-DE87-FD42-9E7B-916072859C10}" destId="{1E1CE6A9-B928-5941-9459-2F53EF9B8B33}" srcOrd="19" destOrd="0" presId="urn:microsoft.com/office/officeart/2008/layout/LinedList"/>
    <dgm:cxn modelId="{7F2827A7-C7A3-3D49-9ABE-EBBDB26F9635}" type="presParOf" srcId="{1E1CE6A9-B928-5941-9459-2F53EF9B8B33}" destId="{5E8FCC7E-306A-0D4A-BFBE-1807C3D55B9B}" srcOrd="0" destOrd="0" presId="urn:microsoft.com/office/officeart/2008/layout/LinedList"/>
    <dgm:cxn modelId="{CBD81D04-DE92-AE49-BAAB-D93970A3235B}" type="presParOf" srcId="{1E1CE6A9-B928-5941-9459-2F53EF9B8B33}" destId="{627DFC76-B6BB-504F-AE88-D5955AA949CF}" srcOrd="1" destOrd="0" presId="urn:microsoft.com/office/officeart/2008/layout/LinedList"/>
    <dgm:cxn modelId="{B2C9863D-3A54-6042-96CB-F815C744FE49}" type="presParOf" srcId="{065E5ED1-DE87-FD42-9E7B-916072859C10}" destId="{D61F8649-6AC4-8849-8C3D-43017DB033D8}" srcOrd="20" destOrd="0" presId="urn:microsoft.com/office/officeart/2008/layout/LinedList"/>
    <dgm:cxn modelId="{1EC0F054-EC95-5142-8F65-37315E46480F}" type="presParOf" srcId="{065E5ED1-DE87-FD42-9E7B-916072859C10}" destId="{A6D37ED4-D77A-AF4E-B963-B6942BE52F95}" srcOrd="21" destOrd="0" presId="urn:microsoft.com/office/officeart/2008/layout/LinedList"/>
    <dgm:cxn modelId="{05D93195-8C1A-FD4B-A790-B62CA2D01255}" type="presParOf" srcId="{A6D37ED4-D77A-AF4E-B963-B6942BE52F95}" destId="{2E368822-CA7A-534C-9BFE-182C42170721}" srcOrd="0" destOrd="0" presId="urn:microsoft.com/office/officeart/2008/layout/LinedList"/>
    <dgm:cxn modelId="{EBF126C8-9214-424D-A704-5DAD85B2AA62}" type="presParOf" srcId="{A6D37ED4-D77A-AF4E-B963-B6942BE52F95}" destId="{3FD4C6BA-D65B-9B44-BD0A-0CB75095D3CA}" srcOrd="1" destOrd="0" presId="urn:microsoft.com/office/officeart/2008/layout/LinedList"/>
    <dgm:cxn modelId="{A1A819F6-54FD-1D40-8982-120720FC2B2F}" type="presParOf" srcId="{065E5ED1-DE87-FD42-9E7B-916072859C10}" destId="{4CF81C5A-3F32-5B43-AEDA-A7C4254DB083}" srcOrd="22" destOrd="0" presId="urn:microsoft.com/office/officeart/2008/layout/LinedList"/>
    <dgm:cxn modelId="{6D5CAB13-64C9-C546-983B-88CD287D3E21}" type="presParOf" srcId="{065E5ED1-DE87-FD42-9E7B-916072859C10}" destId="{4DF26FC0-F2A1-BB48-9C7F-4E08BE580F8F}" srcOrd="23" destOrd="0" presId="urn:microsoft.com/office/officeart/2008/layout/LinedList"/>
    <dgm:cxn modelId="{5665C5E3-5010-0945-8C63-F1A2B90CE811}" type="presParOf" srcId="{4DF26FC0-F2A1-BB48-9C7F-4E08BE580F8F}" destId="{514FDA96-46C9-2A46-8EEF-C528BFCF602F}" srcOrd="0" destOrd="0" presId="urn:microsoft.com/office/officeart/2008/layout/LinedList"/>
    <dgm:cxn modelId="{460F6532-FBB8-AC4A-97A7-D886FF399B13}" type="presParOf" srcId="{4DF26FC0-F2A1-BB48-9C7F-4E08BE580F8F}" destId="{80729903-D177-B64D-B2A3-3A245AA5F052}" srcOrd="1" destOrd="0" presId="urn:microsoft.com/office/officeart/2008/layout/LinedList"/>
    <dgm:cxn modelId="{27824496-1156-7041-A267-C2A07B09399C}" type="presParOf" srcId="{065E5ED1-DE87-FD42-9E7B-916072859C10}" destId="{ABB82AF9-E784-A44E-84F4-F5254E74AB88}" srcOrd="24" destOrd="0" presId="urn:microsoft.com/office/officeart/2008/layout/LinedList"/>
    <dgm:cxn modelId="{F46CBB27-4EF0-7642-BC27-FF8754D5D320}" type="presParOf" srcId="{065E5ED1-DE87-FD42-9E7B-916072859C10}" destId="{03BC3A85-EF52-494D-B272-27F231A0F7C2}" srcOrd="25" destOrd="0" presId="urn:microsoft.com/office/officeart/2008/layout/LinedList"/>
    <dgm:cxn modelId="{6ABC530B-D984-DE48-8EDF-798B67A3686D}" type="presParOf" srcId="{03BC3A85-EF52-494D-B272-27F231A0F7C2}" destId="{B1C2476F-5D01-C640-8887-D255714F11C4}" srcOrd="0" destOrd="0" presId="urn:microsoft.com/office/officeart/2008/layout/LinedList"/>
    <dgm:cxn modelId="{44960913-0CB6-FE40-9B4D-BA6B41BC7B07}" type="presParOf" srcId="{03BC3A85-EF52-494D-B272-27F231A0F7C2}" destId="{C4F4B85F-9F37-3044-8D7A-FDBFF7DFC88F}" srcOrd="1" destOrd="0" presId="urn:microsoft.com/office/officeart/2008/layout/LinedList"/>
    <dgm:cxn modelId="{AEC40DF8-A293-3D4D-BDB6-5F470DC11E4F}" type="presParOf" srcId="{065E5ED1-DE87-FD42-9E7B-916072859C10}" destId="{89260A33-D843-7F45-BCC3-A6C2D5962D2F}" srcOrd="26" destOrd="0" presId="urn:microsoft.com/office/officeart/2008/layout/LinedList"/>
    <dgm:cxn modelId="{1D017C9D-064B-8D4D-9F79-2DDA8602650F}" type="presParOf" srcId="{065E5ED1-DE87-FD42-9E7B-916072859C10}" destId="{76F4CCAF-6A21-4346-B44A-177E81A15E3C}" srcOrd="27" destOrd="0" presId="urn:microsoft.com/office/officeart/2008/layout/LinedList"/>
    <dgm:cxn modelId="{61EC3ECB-8331-5D4E-B89A-87F965923528}" type="presParOf" srcId="{76F4CCAF-6A21-4346-B44A-177E81A15E3C}" destId="{9F18F53D-0CEF-1641-A913-A7617D7473C7}" srcOrd="0" destOrd="0" presId="urn:microsoft.com/office/officeart/2008/layout/LinedList"/>
    <dgm:cxn modelId="{2CC812DD-A7C5-8040-B68A-C42A76C8412B}" type="presParOf" srcId="{76F4CCAF-6A21-4346-B44A-177E81A15E3C}" destId="{CD3EDC1C-B5C4-7E42-8E2E-146727E41E43}" srcOrd="1" destOrd="0" presId="urn:microsoft.com/office/officeart/2008/layout/LinedList"/>
    <dgm:cxn modelId="{24EB8702-F60D-BE48-AE3F-0B9CFE529BEA}" type="presParOf" srcId="{065E5ED1-DE87-FD42-9E7B-916072859C10}" destId="{6849B9A3-A313-0A4A-8B27-FF6B8989120D}" srcOrd="28" destOrd="0" presId="urn:microsoft.com/office/officeart/2008/layout/LinedList"/>
    <dgm:cxn modelId="{8AA86345-4C99-9A45-A95C-6687F4BA3073}" type="presParOf" srcId="{065E5ED1-DE87-FD42-9E7B-916072859C10}" destId="{A3681E6A-DE57-594A-99E4-748355BA7B21}" srcOrd="29" destOrd="0" presId="urn:microsoft.com/office/officeart/2008/layout/LinedList"/>
    <dgm:cxn modelId="{76753B66-4C64-7C44-AB8B-06BA6E425FDB}" type="presParOf" srcId="{A3681E6A-DE57-594A-99E4-748355BA7B21}" destId="{4B7E641B-8B96-0A4D-9A17-A9DF9E190332}" srcOrd="0" destOrd="0" presId="urn:microsoft.com/office/officeart/2008/layout/LinedList"/>
    <dgm:cxn modelId="{89D43C95-6734-BE44-A061-80D3360685B9}" type="presParOf" srcId="{A3681E6A-DE57-594A-99E4-748355BA7B21}" destId="{73B81DDB-90FF-BF45-8F8D-7F129379EE7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757DE-B5A0-A445-8576-7EF1C285ACF4}">
      <dsp:nvSpPr>
        <dsp:cNvPr id="0" name=""/>
        <dsp:cNvSpPr/>
      </dsp:nvSpPr>
      <dsp:spPr>
        <a:xfrm>
          <a:off x="0" y="39174"/>
          <a:ext cx="5929422" cy="10448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Between 1880 and 1910, the number of women employed in the United States increased from 2.6 million to 7.8 million. </a:t>
          </a:r>
        </a:p>
      </dsp:txBody>
      <dsp:txXfrm>
        <a:off x="51003" y="90177"/>
        <a:ext cx="5827416" cy="942803"/>
      </dsp:txXfrm>
    </dsp:sp>
    <dsp:sp modelId="{9B0C4DEB-BC1E-B14A-A3DE-6554F6BBE7E4}">
      <dsp:nvSpPr>
        <dsp:cNvPr id="0" name=""/>
        <dsp:cNvSpPr/>
      </dsp:nvSpPr>
      <dsp:spPr>
        <a:xfrm>
          <a:off x="0" y="1138704"/>
          <a:ext cx="5929422" cy="10448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Although women began to be employed in business and industry, the majority of better paying positions continued to go to men. </a:t>
          </a:r>
        </a:p>
      </dsp:txBody>
      <dsp:txXfrm>
        <a:off x="51003" y="1189707"/>
        <a:ext cx="5827416" cy="942803"/>
      </dsp:txXfrm>
    </dsp:sp>
    <dsp:sp modelId="{30CAC00D-85F0-124C-8914-6BB2F2E3C01D}">
      <dsp:nvSpPr>
        <dsp:cNvPr id="0" name=""/>
        <dsp:cNvSpPr/>
      </dsp:nvSpPr>
      <dsp:spPr>
        <a:xfrm>
          <a:off x="0" y="2238234"/>
          <a:ext cx="5929422" cy="10448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At the turn of the century, 60 percent of all working women were employed as domestic servants.</a:t>
          </a:r>
        </a:p>
      </dsp:txBody>
      <dsp:txXfrm>
        <a:off x="51003" y="2289237"/>
        <a:ext cx="5827416" cy="9428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459A-9172-0347-8C1F-9859BCCD80D8}">
      <dsp:nvSpPr>
        <dsp:cNvPr id="0" name=""/>
        <dsp:cNvSpPr/>
      </dsp:nvSpPr>
      <dsp:spPr>
        <a:xfrm>
          <a:off x="855565" y="518"/>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1913: Illinois</a:t>
          </a:r>
        </a:p>
      </dsp:txBody>
      <dsp:txXfrm>
        <a:off x="855565" y="518"/>
        <a:ext cx="2103139" cy="1261883"/>
      </dsp:txXfrm>
    </dsp:sp>
    <dsp:sp modelId="{56666FF7-5EFB-8C4A-96EE-952B1C96A5C7}">
      <dsp:nvSpPr>
        <dsp:cNvPr id="0" name=""/>
        <dsp:cNvSpPr/>
      </dsp:nvSpPr>
      <dsp:spPr>
        <a:xfrm>
          <a:off x="3169018" y="518"/>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1917: Nebraska</a:t>
          </a:r>
        </a:p>
      </dsp:txBody>
      <dsp:txXfrm>
        <a:off x="3169018" y="518"/>
        <a:ext cx="2103139" cy="1261883"/>
      </dsp:txXfrm>
    </dsp:sp>
    <dsp:sp modelId="{78BDCD77-204D-E04C-B1DD-E3C2509FFB49}">
      <dsp:nvSpPr>
        <dsp:cNvPr id="0" name=""/>
        <dsp:cNvSpPr/>
      </dsp:nvSpPr>
      <dsp:spPr>
        <a:xfrm>
          <a:off x="5482471" y="518"/>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1917: Ohio</a:t>
          </a:r>
        </a:p>
      </dsp:txBody>
      <dsp:txXfrm>
        <a:off x="5482471" y="518"/>
        <a:ext cx="2103139" cy="1261883"/>
      </dsp:txXfrm>
    </dsp:sp>
    <dsp:sp modelId="{E323FD42-62DD-4A4C-BC9A-BDB268DBB26D}">
      <dsp:nvSpPr>
        <dsp:cNvPr id="0" name=""/>
        <dsp:cNvSpPr/>
      </dsp:nvSpPr>
      <dsp:spPr>
        <a:xfrm>
          <a:off x="7795925" y="518"/>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1917: Indiana</a:t>
          </a:r>
        </a:p>
      </dsp:txBody>
      <dsp:txXfrm>
        <a:off x="7795925" y="518"/>
        <a:ext cx="2103139" cy="1261883"/>
      </dsp:txXfrm>
    </dsp:sp>
    <dsp:sp modelId="{7DD9C51E-2E0F-824B-8527-CBF22020559B}">
      <dsp:nvSpPr>
        <dsp:cNvPr id="0" name=""/>
        <dsp:cNvSpPr/>
      </dsp:nvSpPr>
      <dsp:spPr>
        <a:xfrm>
          <a:off x="855565" y="1472716"/>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1917: North Dakota</a:t>
          </a:r>
        </a:p>
      </dsp:txBody>
      <dsp:txXfrm>
        <a:off x="855565" y="1472716"/>
        <a:ext cx="2103139" cy="1261883"/>
      </dsp:txXfrm>
    </dsp:sp>
    <dsp:sp modelId="{406FA934-5F26-9544-A994-C445787BB386}">
      <dsp:nvSpPr>
        <dsp:cNvPr id="0" name=""/>
        <dsp:cNvSpPr/>
      </dsp:nvSpPr>
      <dsp:spPr>
        <a:xfrm>
          <a:off x="3169018" y="1472716"/>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1917: Rhode Island</a:t>
          </a:r>
        </a:p>
      </dsp:txBody>
      <dsp:txXfrm>
        <a:off x="3169018" y="1472716"/>
        <a:ext cx="2103139" cy="1261883"/>
      </dsp:txXfrm>
    </dsp:sp>
    <dsp:sp modelId="{9334086A-84D8-5A4C-AB4D-402171F3AA35}">
      <dsp:nvSpPr>
        <dsp:cNvPr id="0" name=""/>
        <dsp:cNvSpPr/>
      </dsp:nvSpPr>
      <dsp:spPr>
        <a:xfrm>
          <a:off x="5482471" y="1472716"/>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1919: Iowa</a:t>
          </a:r>
        </a:p>
      </dsp:txBody>
      <dsp:txXfrm>
        <a:off x="5482471" y="1472716"/>
        <a:ext cx="2103139" cy="1261883"/>
      </dsp:txXfrm>
    </dsp:sp>
    <dsp:sp modelId="{7DF970CB-B579-144E-B799-DEE1341C24E7}">
      <dsp:nvSpPr>
        <dsp:cNvPr id="0" name=""/>
        <dsp:cNvSpPr/>
      </dsp:nvSpPr>
      <dsp:spPr>
        <a:xfrm>
          <a:off x="7795925" y="1472716"/>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1919: Maine</a:t>
          </a:r>
        </a:p>
      </dsp:txBody>
      <dsp:txXfrm>
        <a:off x="7795925" y="1472716"/>
        <a:ext cx="2103139" cy="1261883"/>
      </dsp:txXfrm>
    </dsp:sp>
    <dsp:sp modelId="{D0194C2C-3374-764E-9F98-CCBDB8242EB8}">
      <dsp:nvSpPr>
        <dsp:cNvPr id="0" name=""/>
        <dsp:cNvSpPr/>
      </dsp:nvSpPr>
      <dsp:spPr>
        <a:xfrm>
          <a:off x="855565" y="2944913"/>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1919: Minnesota</a:t>
          </a:r>
        </a:p>
      </dsp:txBody>
      <dsp:txXfrm>
        <a:off x="855565" y="2944913"/>
        <a:ext cx="2103139" cy="1261883"/>
      </dsp:txXfrm>
    </dsp:sp>
    <dsp:sp modelId="{0656D050-4196-A142-8A65-89ADF1D5DC35}">
      <dsp:nvSpPr>
        <dsp:cNvPr id="0" name=""/>
        <dsp:cNvSpPr/>
      </dsp:nvSpPr>
      <dsp:spPr>
        <a:xfrm>
          <a:off x="3169018" y="2944913"/>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1919: Missouri</a:t>
          </a:r>
        </a:p>
      </dsp:txBody>
      <dsp:txXfrm>
        <a:off x="3169018" y="2944913"/>
        <a:ext cx="2103139" cy="1261883"/>
      </dsp:txXfrm>
    </dsp:sp>
    <dsp:sp modelId="{92F66CCB-3A92-7C49-86F5-0AD66F596D67}">
      <dsp:nvSpPr>
        <dsp:cNvPr id="0" name=""/>
        <dsp:cNvSpPr/>
      </dsp:nvSpPr>
      <dsp:spPr>
        <a:xfrm>
          <a:off x="5482471" y="2944913"/>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1919: Tennessee</a:t>
          </a:r>
        </a:p>
      </dsp:txBody>
      <dsp:txXfrm>
        <a:off x="5482471" y="2944913"/>
        <a:ext cx="2103139" cy="1261883"/>
      </dsp:txXfrm>
    </dsp:sp>
    <dsp:sp modelId="{83F913A9-0A6D-9F40-935F-051F81C907F4}">
      <dsp:nvSpPr>
        <dsp:cNvPr id="0" name=""/>
        <dsp:cNvSpPr/>
      </dsp:nvSpPr>
      <dsp:spPr>
        <a:xfrm>
          <a:off x="7795925" y="2944913"/>
          <a:ext cx="2103139" cy="12618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1919: Wisconsin</a:t>
          </a:r>
        </a:p>
      </dsp:txBody>
      <dsp:txXfrm>
        <a:off x="7795925" y="2944913"/>
        <a:ext cx="2103139" cy="1261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405B6-026B-6047-BD8C-982485F72B3A}">
      <dsp:nvSpPr>
        <dsp:cNvPr id="0" name=""/>
        <dsp:cNvSpPr/>
      </dsp:nvSpPr>
      <dsp:spPr>
        <a:xfrm>
          <a:off x="0" y="184143"/>
          <a:ext cx="5623795" cy="17184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By 1896, women had gained the right to vote in four states (Wyoming, Colorado, Idaho, and Utah). </a:t>
          </a:r>
        </a:p>
      </dsp:txBody>
      <dsp:txXfrm>
        <a:off x="83887" y="268030"/>
        <a:ext cx="5456021" cy="1550663"/>
      </dsp:txXfrm>
    </dsp:sp>
    <dsp:sp modelId="{BD776F07-0092-EB4A-9346-647CCB4D44EA}">
      <dsp:nvSpPr>
        <dsp:cNvPr id="0" name=""/>
        <dsp:cNvSpPr/>
      </dsp:nvSpPr>
      <dsp:spPr>
        <a:xfrm>
          <a:off x="0" y="1960180"/>
          <a:ext cx="5623795" cy="1718437"/>
        </a:xfrm>
        <a:prstGeom prst="roundRect">
          <a:avLst/>
        </a:prstGeom>
        <a:solidFill>
          <a:schemeClr val="accent2">
            <a:hueOff val="751482"/>
            <a:satOff val="-5467"/>
            <a:lumOff val="-1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Women and women's organizations also worked on behalf of many social and reform issues. </a:t>
          </a:r>
        </a:p>
      </dsp:txBody>
      <dsp:txXfrm>
        <a:off x="83887" y="2044067"/>
        <a:ext cx="5456021" cy="1550663"/>
      </dsp:txXfrm>
    </dsp:sp>
    <dsp:sp modelId="{798DD00B-5CA6-DB4A-8575-10CFF0D33E7C}">
      <dsp:nvSpPr>
        <dsp:cNvPr id="0" name=""/>
        <dsp:cNvSpPr/>
      </dsp:nvSpPr>
      <dsp:spPr>
        <a:xfrm>
          <a:off x="0" y="3736218"/>
          <a:ext cx="5623795" cy="1718437"/>
        </a:xfrm>
        <a:prstGeom prst="roundRect">
          <a:avLst/>
        </a:prstGeom>
        <a:solidFill>
          <a:schemeClr val="accent2">
            <a:hueOff val="1502964"/>
            <a:satOff val="-10935"/>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By the beginning of the new century, women's clubs in towns and cities across the nation were working to promote suffrage, better schools, the regulation of child labor, women in unions, and liquor prohibition.</a:t>
          </a:r>
        </a:p>
      </dsp:txBody>
      <dsp:txXfrm>
        <a:off x="83887" y="3820105"/>
        <a:ext cx="5456021" cy="1550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C180C-FEDB-1046-9914-893C3C0D2C1E}">
      <dsp:nvSpPr>
        <dsp:cNvPr id="0" name=""/>
        <dsp:cNvSpPr/>
      </dsp:nvSpPr>
      <dsp:spPr>
        <a:xfrm>
          <a:off x="0" y="17304"/>
          <a:ext cx="10241280" cy="1273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campaign for women’s suffrage began in earnest in the decades before the Civil War. </a:t>
          </a:r>
        </a:p>
      </dsp:txBody>
      <dsp:txXfrm>
        <a:off x="62176" y="79480"/>
        <a:ext cx="10116928" cy="1149335"/>
      </dsp:txXfrm>
    </dsp:sp>
    <dsp:sp modelId="{D25FA010-C80A-DB4D-846F-BA3F1DF7CFF5}">
      <dsp:nvSpPr>
        <dsp:cNvPr id="0" name=""/>
        <dsp:cNvSpPr/>
      </dsp:nvSpPr>
      <dsp:spPr>
        <a:xfrm>
          <a:off x="0" y="1342832"/>
          <a:ext cx="10241280" cy="1273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During the 1820s and '30s, most states had extended the franchise to all white men, regardless of how much money or property they had</a:t>
          </a:r>
        </a:p>
      </dsp:txBody>
      <dsp:txXfrm>
        <a:off x="62176" y="1405008"/>
        <a:ext cx="10116928" cy="1149335"/>
      </dsp:txXfrm>
    </dsp:sp>
    <dsp:sp modelId="{F39364ED-4A0B-B543-830C-AD6BA1FE9D78}">
      <dsp:nvSpPr>
        <dsp:cNvPr id="0" name=""/>
        <dsp:cNvSpPr/>
      </dsp:nvSpPr>
      <dsp:spPr>
        <a:xfrm>
          <a:off x="0" y="2668359"/>
          <a:ext cx="10241280" cy="1273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At the same time, all sorts of reform groups were proliferating across the United States—temperance leagues, religious movements, moral-reform societies,  anti-slavery organizations—and in many of these, women played a prominent role. </a:t>
          </a:r>
          <a:br>
            <a:rPr lang="en-US" sz="1800" kern="1200"/>
          </a:br>
          <a:endParaRPr lang="en-US" sz="1800" kern="1200"/>
        </a:p>
      </dsp:txBody>
      <dsp:txXfrm>
        <a:off x="62176" y="2730535"/>
        <a:ext cx="10116928" cy="1149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A946-8277-FC4F-AB06-C0BC2E8DCEDF}">
      <dsp:nvSpPr>
        <dsp:cNvPr id="0" name=""/>
        <dsp:cNvSpPr/>
      </dsp:nvSpPr>
      <dsp:spPr>
        <a:xfrm>
          <a:off x="0" y="10799"/>
          <a:ext cx="7240146" cy="2925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kern="1200" dirty="0"/>
            <a:t>During the 1850s, the women’s rights movement gathered steam, but lost momentum when the Civil War began. Almost immediately after the war ended, the 14</a:t>
          </a:r>
          <a:r>
            <a:rPr lang="en-US" sz="2500" kern="1200" baseline="30000" dirty="0"/>
            <a:t>th</a:t>
          </a:r>
          <a:r>
            <a:rPr lang="en-US" sz="2500" kern="1200" dirty="0"/>
            <a:t> Amendment and the 15</a:t>
          </a:r>
          <a:r>
            <a:rPr lang="en-US" sz="2500" kern="1200" baseline="30000" dirty="0"/>
            <a:t>th</a:t>
          </a:r>
          <a:r>
            <a:rPr lang="en-US" sz="2500" kern="1200" dirty="0"/>
            <a:t> Amendment to the Constitution raised familiar questions of suffrage and citizenship. </a:t>
          </a:r>
        </a:p>
      </dsp:txBody>
      <dsp:txXfrm>
        <a:off x="142787" y="153586"/>
        <a:ext cx="6954572" cy="2639426"/>
      </dsp:txXfrm>
    </dsp:sp>
    <dsp:sp modelId="{469A0E3A-5AB2-1446-A629-A64D7663C40B}">
      <dsp:nvSpPr>
        <dsp:cNvPr id="0" name=""/>
        <dsp:cNvSpPr/>
      </dsp:nvSpPr>
      <dsp:spPr>
        <a:xfrm>
          <a:off x="0" y="3007800"/>
          <a:ext cx="7240146" cy="2925000"/>
        </a:xfrm>
        <a:prstGeom prst="roundRect">
          <a:avLst/>
        </a:prstGeom>
        <a:solidFill>
          <a:schemeClr val="accent2">
            <a:hueOff val="1502964"/>
            <a:satOff val="-10935"/>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kern="1200" dirty="0"/>
            <a:t>The 14th Amendment, ratified in 1868, extends the Constitution’s protection to all citizens—and defines “citizens” as “male”; the 15th, ratified in 1870, guarantees Black men the right to vote.</a:t>
          </a:r>
        </a:p>
      </dsp:txBody>
      <dsp:txXfrm>
        <a:off x="142787" y="3150587"/>
        <a:ext cx="6954572" cy="26394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5D678-EDC2-DE44-B5FA-7FC5038E7609}">
      <dsp:nvSpPr>
        <dsp:cNvPr id="0" name=""/>
        <dsp:cNvSpPr/>
      </dsp:nvSpPr>
      <dsp:spPr>
        <a:xfrm>
          <a:off x="0" y="148688"/>
          <a:ext cx="5623795" cy="17478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 1869, a new group called the National Woman Suffrage Association was founded by Elizabeth Cady Stanton and Susan B. Anthony. They began to fight for a universal-suffrage amendment to the U.S. Constitution.</a:t>
          </a:r>
        </a:p>
      </dsp:txBody>
      <dsp:txXfrm>
        <a:off x="85322" y="234010"/>
        <a:ext cx="5453151" cy="1577189"/>
      </dsp:txXfrm>
    </dsp:sp>
    <dsp:sp modelId="{41E6E56E-4ADD-1C47-AFC7-D9DC5E261C4E}">
      <dsp:nvSpPr>
        <dsp:cNvPr id="0" name=""/>
        <dsp:cNvSpPr/>
      </dsp:nvSpPr>
      <dsp:spPr>
        <a:xfrm>
          <a:off x="0" y="1945482"/>
          <a:ext cx="5623795" cy="1747833"/>
        </a:xfrm>
        <a:prstGeom prst="roundRect">
          <a:avLst/>
        </a:prstGeom>
        <a:solidFill>
          <a:schemeClr val="accent2">
            <a:hueOff val="751482"/>
            <a:satOff val="-5467"/>
            <a:lumOff val="-1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Others argued that it was unfair to endanger Black enfranchisement by tying it to the markedly less popular campaign for female suffrage. This pro-15th-Amendment faction formed a group called the American Woman Suffrage Association and fought for the franchise on a state-by-state basis.</a:t>
          </a:r>
        </a:p>
      </dsp:txBody>
      <dsp:txXfrm>
        <a:off x="85322" y="2030804"/>
        <a:ext cx="5453151" cy="1577189"/>
      </dsp:txXfrm>
    </dsp:sp>
    <dsp:sp modelId="{0E8B6C1B-9F12-FD4A-B4D9-E42DA922DB28}">
      <dsp:nvSpPr>
        <dsp:cNvPr id="0" name=""/>
        <dsp:cNvSpPr/>
      </dsp:nvSpPr>
      <dsp:spPr>
        <a:xfrm>
          <a:off x="0" y="3742276"/>
          <a:ext cx="5623795" cy="1747833"/>
        </a:xfrm>
        <a:prstGeom prst="roundRect">
          <a:avLst/>
        </a:prstGeom>
        <a:solidFill>
          <a:schemeClr val="accent2">
            <a:hueOff val="1502964"/>
            <a:satOff val="-10935"/>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This animosity eventually faded, and in 1890 the two groups merged to form the National American Woman Suffrage Association. Elizabeth Cady Stanton was the organization’s first president.</a:t>
          </a:r>
        </a:p>
      </dsp:txBody>
      <dsp:txXfrm>
        <a:off x="85322" y="3827598"/>
        <a:ext cx="5453151" cy="15771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93768-4F9E-D44C-BB18-08F6B14190C0}">
      <dsp:nvSpPr>
        <dsp:cNvPr id="0" name=""/>
        <dsp:cNvSpPr/>
      </dsp:nvSpPr>
      <dsp:spPr>
        <a:xfrm>
          <a:off x="0" y="45395"/>
          <a:ext cx="10241280" cy="1895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Not all women believed in equality for the sexes, though. Women who upheld traditional gender roles argued that politics were improper for women. Some even insisted that voting might cause some women to "grow beards." </a:t>
          </a:r>
        </a:p>
      </dsp:txBody>
      <dsp:txXfrm>
        <a:off x="92526" y="137921"/>
        <a:ext cx="10056228" cy="1710348"/>
      </dsp:txXfrm>
    </dsp:sp>
    <dsp:sp modelId="{8844C609-9A99-A540-89ED-0C586456C434}">
      <dsp:nvSpPr>
        <dsp:cNvPr id="0" name=""/>
        <dsp:cNvSpPr/>
      </dsp:nvSpPr>
      <dsp:spPr>
        <a:xfrm>
          <a:off x="0" y="2018556"/>
          <a:ext cx="10241280" cy="1895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challenge to traditional roles represented by the struggle for political, economic, and social equality was as threatening to some women as it was to most men.</a:t>
          </a:r>
        </a:p>
      </dsp:txBody>
      <dsp:txXfrm>
        <a:off x="92526" y="2111082"/>
        <a:ext cx="10056228" cy="17103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37C41-3E62-5744-BB65-455547F75D2D}">
      <dsp:nvSpPr>
        <dsp:cNvPr id="0" name=""/>
        <dsp:cNvSpPr/>
      </dsp:nvSpPr>
      <dsp:spPr>
        <a:xfrm>
          <a:off x="0" y="2434855"/>
          <a:ext cx="6177516"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B78576E-937C-514D-87DF-FBA6E9C81269}">
      <dsp:nvSpPr>
        <dsp:cNvPr id="0" name=""/>
        <dsp:cNvSpPr/>
      </dsp:nvSpPr>
      <dsp:spPr>
        <a:xfrm>
          <a:off x="172053" y="2615034"/>
          <a:ext cx="2516372" cy="55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18 Aug. 1920</a:t>
          </a:r>
        </a:p>
      </dsp:txBody>
      <dsp:txXfrm>
        <a:off x="172053" y="2615034"/>
        <a:ext cx="2516372" cy="550277"/>
      </dsp:txXfrm>
    </dsp:sp>
    <dsp:sp modelId="{3A000F74-3EC5-4740-A1ED-D6D6145596D3}">
      <dsp:nvSpPr>
        <dsp:cNvPr id="0" name=""/>
        <dsp:cNvSpPr/>
      </dsp:nvSpPr>
      <dsp:spPr>
        <a:xfrm>
          <a:off x="482" y="679324"/>
          <a:ext cx="2859514" cy="8302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Finally, on August 18, 1920, the 19th Amendment to the Constitution was ratified. </a:t>
          </a:r>
        </a:p>
      </dsp:txBody>
      <dsp:txXfrm>
        <a:off x="41013" y="719855"/>
        <a:ext cx="2778452" cy="749223"/>
      </dsp:txXfrm>
    </dsp:sp>
    <dsp:sp modelId="{6DF730AB-1C33-7944-A7E6-0C4E6A86CFE5}">
      <dsp:nvSpPr>
        <dsp:cNvPr id="0" name=""/>
        <dsp:cNvSpPr/>
      </dsp:nvSpPr>
      <dsp:spPr>
        <a:xfrm>
          <a:off x="1430239" y="1509610"/>
          <a:ext cx="0" cy="925245"/>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F265DF0-F0C2-3441-AC08-AA8FAED6C8B1}">
      <dsp:nvSpPr>
        <dsp:cNvPr id="0" name=""/>
        <dsp:cNvSpPr/>
      </dsp:nvSpPr>
      <dsp:spPr>
        <a:xfrm>
          <a:off x="3489089" y="1704398"/>
          <a:ext cx="2516372" cy="55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 Nov. 1920</a:t>
          </a:r>
        </a:p>
      </dsp:txBody>
      <dsp:txXfrm>
        <a:off x="3489089" y="1704398"/>
        <a:ext cx="2516372" cy="550277"/>
      </dsp:txXfrm>
    </dsp:sp>
    <dsp:sp modelId="{B3311E73-40B8-7944-A93B-42CE576C3105}">
      <dsp:nvSpPr>
        <dsp:cNvPr id="0" name=""/>
        <dsp:cNvSpPr/>
      </dsp:nvSpPr>
      <dsp:spPr>
        <a:xfrm>
          <a:off x="1393716" y="2398332"/>
          <a:ext cx="73045" cy="730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26885-64BD-A04B-AA63-CA0DC214E20D}">
      <dsp:nvSpPr>
        <dsp:cNvPr id="0" name=""/>
        <dsp:cNvSpPr/>
      </dsp:nvSpPr>
      <dsp:spPr>
        <a:xfrm>
          <a:off x="3317519" y="3360100"/>
          <a:ext cx="2859514" cy="98596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On November 2, 1920, more than 8 million women across the United States voted in elections for the first time.</a:t>
          </a:r>
        </a:p>
      </dsp:txBody>
      <dsp:txXfrm>
        <a:off x="3365650" y="3408231"/>
        <a:ext cx="2763252" cy="889702"/>
      </dsp:txXfrm>
    </dsp:sp>
    <dsp:sp modelId="{9A50758A-515C-B140-BCB4-F27A75A46A50}">
      <dsp:nvSpPr>
        <dsp:cNvPr id="0" name=""/>
        <dsp:cNvSpPr/>
      </dsp:nvSpPr>
      <dsp:spPr>
        <a:xfrm>
          <a:off x="4747276" y="2434855"/>
          <a:ext cx="0" cy="925245"/>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D32DF07-735F-3643-AA06-B14C7E5E55FA}">
      <dsp:nvSpPr>
        <dsp:cNvPr id="0" name=""/>
        <dsp:cNvSpPr/>
      </dsp:nvSpPr>
      <dsp:spPr>
        <a:xfrm>
          <a:off x="4710753" y="2398332"/>
          <a:ext cx="73045" cy="7304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011DC-F939-2041-82A5-4158EE05C613}">
      <dsp:nvSpPr>
        <dsp:cNvPr id="0" name=""/>
        <dsp:cNvSpPr/>
      </dsp:nvSpPr>
      <dsp:spPr>
        <a:xfrm>
          <a:off x="290566" y="1810512"/>
          <a:ext cx="1487854" cy="493776"/>
        </a:xfrm>
        <a:prstGeom prst="homePlate">
          <a:avLst>
            <a:gd name="adj" fmla="val 4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1869</a:t>
          </a:r>
        </a:p>
      </dsp:txBody>
      <dsp:txXfrm>
        <a:off x="290566" y="1810512"/>
        <a:ext cx="1389099" cy="493776"/>
      </dsp:txXfrm>
    </dsp:sp>
    <dsp:sp modelId="{62F4AB04-46BC-B04C-B9A7-D9DF0E821810}">
      <dsp:nvSpPr>
        <dsp:cNvPr id="0" name=""/>
        <dsp:cNvSpPr/>
      </dsp:nvSpPr>
      <dsp:spPr>
        <a:xfrm>
          <a:off x="1261" y="0"/>
          <a:ext cx="2066464" cy="131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kern="1200"/>
            <a:t>Territory of Wyoming</a:t>
          </a:r>
        </a:p>
      </dsp:txBody>
      <dsp:txXfrm>
        <a:off x="1261" y="0"/>
        <a:ext cx="2066464" cy="1316736"/>
      </dsp:txXfrm>
    </dsp:sp>
    <dsp:sp modelId="{96680045-FBC0-274C-AEF1-615E98302982}">
      <dsp:nvSpPr>
        <dsp:cNvPr id="0" name=""/>
        <dsp:cNvSpPr/>
      </dsp:nvSpPr>
      <dsp:spPr>
        <a:xfrm>
          <a:off x="1778421" y="2057400"/>
          <a:ext cx="578610" cy="0"/>
        </a:xfrm>
        <a:custGeom>
          <a:avLst/>
          <a:gdLst/>
          <a:ahLst/>
          <a:cxnLst/>
          <a:rect l="0" t="0" r="0" b="0"/>
          <a:pathLst>
            <a:path>
              <a:moveTo>
                <a:pt x="0" y="0"/>
              </a:moveTo>
              <a:lnTo>
                <a:pt x="57861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579692-6E15-C846-838F-C19CC93B2ECC}">
      <dsp:nvSpPr>
        <dsp:cNvPr id="0" name=""/>
        <dsp:cNvSpPr/>
      </dsp:nvSpPr>
      <dsp:spPr>
        <a:xfrm>
          <a:off x="1034493" y="1399032"/>
          <a:ext cx="0" cy="41148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5194B68-A133-B34C-861A-D3A9AD2C046C}">
      <dsp:nvSpPr>
        <dsp:cNvPr id="0" name=""/>
        <dsp:cNvSpPr/>
      </dsp:nvSpPr>
      <dsp:spPr>
        <a:xfrm>
          <a:off x="993345" y="1316736"/>
          <a:ext cx="82296" cy="822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ADDC2-EACA-A24D-8F3B-0FFE33F98460}">
      <dsp:nvSpPr>
        <dsp:cNvPr id="0" name=""/>
        <dsp:cNvSpPr/>
      </dsp:nvSpPr>
      <dsp:spPr>
        <a:xfrm>
          <a:off x="2357031" y="1810512"/>
          <a:ext cx="1487854" cy="493776"/>
        </a:xfrm>
        <a:prstGeom prst="hexagon">
          <a:avLst>
            <a:gd name="adj" fmla="val 40000"/>
            <a:gd name="vf" fmla="val 115470"/>
          </a:avLst>
        </a:prstGeom>
        <a:solidFill>
          <a:schemeClr val="accent5">
            <a:hueOff val="390006"/>
            <a:satOff val="1549"/>
            <a:lumOff val="-343"/>
            <a:alphaOff val="0"/>
          </a:schemeClr>
        </a:solidFill>
        <a:ln w="12700" cap="flat" cmpd="sng" algn="ctr">
          <a:solidFill>
            <a:schemeClr val="accent5">
              <a:hueOff val="390006"/>
              <a:satOff val="1549"/>
              <a:lumOff val="-3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1870</a:t>
          </a:r>
        </a:p>
      </dsp:txBody>
      <dsp:txXfrm>
        <a:off x="2546856" y="1873509"/>
        <a:ext cx="1108204" cy="367782"/>
      </dsp:txXfrm>
    </dsp:sp>
    <dsp:sp modelId="{AA8C1481-F40D-A246-AC7C-F4CCF1927870}">
      <dsp:nvSpPr>
        <dsp:cNvPr id="0" name=""/>
        <dsp:cNvSpPr/>
      </dsp:nvSpPr>
      <dsp:spPr>
        <a:xfrm>
          <a:off x="2067726" y="2798063"/>
          <a:ext cx="2066464" cy="131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marL="0" lvl="0" indent="0" algn="ctr" defTabSz="533400">
            <a:lnSpc>
              <a:spcPct val="90000"/>
            </a:lnSpc>
            <a:spcBef>
              <a:spcPct val="0"/>
            </a:spcBef>
            <a:spcAft>
              <a:spcPct val="35000"/>
            </a:spcAft>
            <a:buNone/>
          </a:pPr>
          <a:r>
            <a:rPr lang="en-US" sz="1200" kern="1200"/>
            <a:t>Territory of Utah</a:t>
          </a:r>
        </a:p>
      </dsp:txBody>
      <dsp:txXfrm>
        <a:off x="2067726" y="2798063"/>
        <a:ext cx="2066464" cy="1316736"/>
      </dsp:txXfrm>
    </dsp:sp>
    <dsp:sp modelId="{42D20495-34AC-214E-93DB-090390D93538}">
      <dsp:nvSpPr>
        <dsp:cNvPr id="0" name=""/>
        <dsp:cNvSpPr/>
      </dsp:nvSpPr>
      <dsp:spPr>
        <a:xfrm>
          <a:off x="3844886" y="2057400"/>
          <a:ext cx="578610" cy="0"/>
        </a:xfrm>
        <a:custGeom>
          <a:avLst/>
          <a:gdLst/>
          <a:ahLst/>
          <a:cxnLst/>
          <a:rect l="0" t="0" r="0" b="0"/>
          <a:pathLst>
            <a:path>
              <a:moveTo>
                <a:pt x="0" y="0"/>
              </a:moveTo>
              <a:lnTo>
                <a:pt x="578610" y="0"/>
              </a:lnTo>
            </a:path>
          </a:pathLst>
        </a:custGeom>
        <a:noFill/>
        <a:ln w="12700" cap="flat" cmpd="sng" algn="ctr">
          <a:solidFill>
            <a:schemeClr val="accent5">
              <a:hueOff val="520008"/>
              <a:satOff val="2065"/>
              <a:lumOff val="-4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B6202D-2DAF-D845-AEDB-EABD2672F5B5}">
      <dsp:nvSpPr>
        <dsp:cNvPr id="0" name=""/>
        <dsp:cNvSpPr/>
      </dsp:nvSpPr>
      <dsp:spPr>
        <a:xfrm>
          <a:off x="3100958" y="2304288"/>
          <a:ext cx="0" cy="411480"/>
        </a:xfrm>
        <a:prstGeom prst="line">
          <a:avLst/>
        </a:prstGeom>
        <a:noFill/>
        <a:ln w="12700" cap="flat" cmpd="sng" algn="ctr">
          <a:solidFill>
            <a:schemeClr val="accent5">
              <a:hueOff val="390006"/>
              <a:satOff val="1549"/>
              <a:lumOff val="-343"/>
              <a:alphaOff val="0"/>
            </a:schemeClr>
          </a:solidFill>
          <a:prstDash val="dash"/>
          <a:miter lim="800000"/>
        </a:ln>
        <a:effectLst/>
      </dsp:spPr>
      <dsp:style>
        <a:lnRef idx="1">
          <a:scrgbClr r="0" g="0" b="0"/>
        </a:lnRef>
        <a:fillRef idx="0">
          <a:scrgbClr r="0" g="0" b="0"/>
        </a:fillRef>
        <a:effectRef idx="0">
          <a:scrgbClr r="0" g="0" b="0"/>
        </a:effectRef>
        <a:fontRef idx="minor"/>
      </dsp:style>
    </dsp:sp>
    <dsp:sp modelId="{8CEBF8F6-CD01-1F45-B473-5CCFACC57E7A}">
      <dsp:nvSpPr>
        <dsp:cNvPr id="0" name=""/>
        <dsp:cNvSpPr/>
      </dsp:nvSpPr>
      <dsp:spPr>
        <a:xfrm>
          <a:off x="3059810" y="2715767"/>
          <a:ext cx="82296" cy="82296"/>
        </a:xfrm>
        <a:prstGeom prst="rect">
          <a:avLst/>
        </a:prstGeom>
        <a:solidFill>
          <a:schemeClr val="accent5">
            <a:hueOff val="390006"/>
            <a:satOff val="1549"/>
            <a:lumOff val="-3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4BA93-3766-4946-A112-2DE360684743}">
      <dsp:nvSpPr>
        <dsp:cNvPr id="0" name=""/>
        <dsp:cNvSpPr/>
      </dsp:nvSpPr>
      <dsp:spPr>
        <a:xfrm>
          <a:off x="4423496" y="1810512"/>
          <a:ext cx="1487854" cy="493776"/>
        </a:xfrm>
        <a:prstGeom prst="hexagon">
          <a:avLst>
            <a:gd name="adj" fmla="val 40000"/>
            <a:gd name="vf" fmla="val 115470"/>
          </a:avLst>
        </a:prstGeom>
        <a:solidFill>
          <a:schemeClr val="accent5">
            <a:hueOff val="780012"/>
            <a:satOff val="3098"/>
            <a:lumOff val="-686"/>
            <a:alphaOff val="0"/>
          </a:schemeClr>
        </a:solidFill>
        <a:ln w="12700" cap="flat" cmpd="sng" algn="ctr">
          <a:solidFill>
            <a:schemeClr val="accent5">
              <a:hueOff val="780012"/>
              <a:satOff val="3098"/>
              <a:lumOff val="-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1883</a:t>
          </a:r>
        </a:p>
      </dsp:txBody>
      <dsp:txXfrm>
        <a:off x="4613321" y="1873509"/>
        <a:ext cx="1108204" cy="367782"/>
      </dsp:txXfrm>
    </dsp:sp>
    <dsp:sp modelId="{A2AE539C-781F-4A40-B957-038AEFE383EB}">
      <dsp:nvSpPr>
        <dsp:cNvPr id="0" name=""/>
        <dsp:cNvSpPr/>
      </dsp:nvSpPr>
      <dsp:spPr>
        <a:xfrm>
          <a:off x="4134191" y="0"/>
          <a:ext cx="2066464" cy="131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kern="1200"/>
            <a:t>Territory of Washington</a:t>
          </a:r>
        </a:p>
      </dsp:txBody>
      <dsp:txXfrm>
        <a:off x="4134191" y="0"/>
        <a:ext cx="2066464" cy="1316736"/>
      </dsp:txXfrm>
    </dsp:sp>
    <dsp:sp modelId="{F13FE78E-7B89-5349-976B-51F3B27DA3B7}">
      <dsp:nvSpPr>
        <dsp:cNvPr id="0" name=""/>
        <dsp:cNvSpPr/>
      </dsp:nvSpPr>
      <dsp:spPr>
        <a:xfrm>
          <a:off x="5911350" y="2057400"/>
          <a:ext cx="578610" cy="0"/>
        </a:xfrm>
        <a:custGeom>
          <a:avLst/>
          <a:gdLst/>
          <a:ahLst/>
          <a:cxnLst/>
          <a:rect l="0" t="0" r="0" b="0"/>
          <a:pathLst>
            <a:path>
              <a:moveTo>
                <a:pt x="0" y="0"/>
              </a:moveTo>
              <a:lnTo>
                <a:pt x="578610" y="0"/>
              </a:lnTo>
            </a:path>
          </a:pathLst>
        </a:custGeom>
        <a:noFill/>
        <a:ln w="12700" cap="flat" cmpd="sng" algn="ctr">
          <a:solidFill>
            <a:schemeClr val="accent5">
              <a:hueOff val="1040016"/>
              <a:satOff val="4130"/>
              <a:lumOff val="-9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417CA7-6E7A-3341-B3A9-F6C12F501534}">
      <dsp:nvSpPr>
        <dsp:cNvPr id="0" name=""/>
        <dsp:cNvSpPr/>
      </dsp:nvSpPr>
      <dsp:spPr>
        <a:xfrm>
          <a:off x="5167423" y="1399032"/>
          <a:ext cx="0" cy="411480"/>
        </a:xfrm>
        <a:prstGeom prst="line">
          <a:avLst/>
        </a:prstGeom>
        <a:noFill/>
        <a:ln w="12700" cap="flat" cmpd="sng" algn="ctr">
          <a:solidFill>
            <a:schemeClr val="accent5">
              <a:hueOff val="780012"/>
              <a:satOff val="3098"/>
              <a:lumOff val="-686"/>
              <a:alphaOff val="0"/>
            </a:schemeClr>
          </a:solidFill>
          <a:prstDash val="dash"/>
          <a:miter lim="800000"/>
        </a:ln>
        <a:effectLst/>
      </dsp:spPr>
      <dsp:style>
        <a:lnRef idx="1">
          <a:scrgbClr r="0" g="0" b="0"/>
        </a:lnRef>
        <a:fillRef idx="0">
          <a:scrgbClr r="0" g="0" b="0"/>
        </a:fillRef>
        <a:effectRef idx="0">
          <a:scrgbClr r="0" g="0" b="0"/>
        </a:effectRef>
        <a:fontRef idx="minor"/>
      </dsp:style>
    </dsp:sp>
    <dsp:sp modelId="{F79E705A-43E4-4B46-93EE-C2F15A72DC73}">
      <dsp:nvSpPr>
        <dsp:cNvPr id="0" name=""/>
        <dsp:cNvSpPr/>
      </dsp:nvSpPr>
      <dsp:spPr>
        <a:xfrm>
          <a:off x="5126275" y="1316736"/>
          <a:ext cx="82296" cy="82296"/>
        </a:xfrm>
        <a:prstGeom prst="rect">
          <a:avLst/>
        </a:prstGeom>
        <a:solidFill>
          <a:schemeClr val="accent5">
            <a:hueOff val="780012"/>
            <a:satOff val="3098"/>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A8E78-B75C-D841-BB04-19BE257261E4}">
      <dsp:nvSpPr>
        <dsp:cNvPr id="0" name=""/>
        <dsp:cNvSpPr/>
      </dsp:nvSpPr>
      <dsp:spPr>
        <a:xfrm>
          <a:off x="6489960" y="1810512"/>
          <a:ext cx="1487854" cy="493776"/>
        </a:xfrm>
        <a:prstGeom prst="hexagon">
          <a:avLst>
            <a:gd name="adj" fmla="val 40000"/>
            <a:gd name="vf" fmla="val 115470"/>
          </a:avLst>
        </a:prstGeom>
        <a:solidFill>
          <a:schemeClr val="accent5">
            <a:hueOff val="1170018"/>
            <a:satOff val="4646"/>
            <a:lumOff val="-1029"/>
            <a:alphaOff val="0"/>
          </a:schemeClr>
        </a:solidFill>
        <a:ln w="12700" cap="flat" cmpd="sng" algn="ctr">
          <a:solidFill>
            <a:schemeClr val="accent5">
              <a:hueOff val="1170018"/>
              <a:satOff val="4646"/>
              <a:lumOff val="-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1887</a:t>
          </a:r>
        </a:p>
      </dsp:txBody>
      <dsp:txXfrm>
        <a:off x="6679785" y="1873509"/>
        <a:ext cx="1108204" cy="367782"/>
      </dsp:txXfrm>
    </dsp:sp>
    <dsp:sp modelId="{296356B7-B112-E645-BD08-D157090C78CF}">
      <dsp:nvSpPr>
        <dsp:cNvPr id="0" name=""/>
        <dsp:cNvSpPr/>
      </dsp:nvSpPr>
      <dsp:spPr>
        <a:xfrm>
          <a:off x="6200655" y="2798063"/>
          <a:ext cx="2066464" cy="131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marL="0" lvl="0" indent="0" algn="ctr" defTabSz="533400">
            <a:lnSpc>
              <a:spcPct val="90000"/>
            </a:lnSpc>
            <a:spcBef>
              <a:spcPct val="0"/>
            </a:spcBef>
            <a:spcAft>
              <a:spcPct val="35000"/>
            </a:spcAft>
            <a:buNone/>
          </a:pPr>
          <a:r>
            <a:rPr lang="en-US" sz="1200" kern="1200"/>
            <a:t>Territory of Montana</a:t>
          </a:r>
        </a:p>
      </dsp:txBody>
      <dsp:txXfrm>
        <a:off x="6200655" y="2798063"/>
        <a:ext cx="2066464" cy="1316736"/>
      </dsp:txXfrm>
    </dsp:sp>
    <dsp:sp modelId="{E62080FA-7526-474F-A814-F6F522EA1229}">
      <dsp:nvSpPr>
        <dsp:cNvPr id="0" name=""/>
        <dsp:cNvSpPr/>
      </dsp:nvSpPr>
      <dsp:spPr>
        <a:xfrm>
          <a:off x="7977815" y="2057400"/>
          <a:ext cx="578610" cy="0"/>
        </a:xfrm>
        <a:custGeom>
          <a:avLst/>
          <a:gdLst/>
          <a:ahLst/>
          <a:cxnLst/>
          <a:rect l="0" t="0" r="0" b="0"/>
          <a:pathLst>
            <a:path>
              <a:moveTo>
                <a:pt x="0" y="0"/>
              </a:moveTo>
              <a:lnTo>
                <a:pt x="578610" y="0"/>
              </a:lnTo>
            </a:path>
          </a:pathLst>
        </a:custGeom>
        <a:noFill/>
        <a:ln w="12700" cap="flat" cmpd="sng" algn="ctr">
          <a:solidFill>
            <a:schemeClr val="accent5">
              <a:hueOff val="1560023"/>
              <a:satOff val="6195"/>
              <a:lumOff val="-13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17388F-8024-D545-9E90-4A9B9ED87B6B}">
      <dsp:nvSpPr>
        <dsp:cNvPr id="0" name=""/>
        <dsp:cNvSpPr/>
      </dsp:nvSpPr>
      <dsp:spPr>
        <a:xfrm>
          <a:off x="7233888" y="2304288"/>
          <a:ext cx="0" cy="411480"/>
        </a:xfrm>
        <a:prstGeom prst="line">
          <a:avLst/>
        </a:prstGeom>
        <a:noFill/>
        <a:ln w="12700" cap="flat" cmpd="sng" algn="ctr">
          <a:solidFill>
            <a:schemeClr val="accent5">
              <a:hueOff val="1170018"/>
              <a:satOff val="4646"/>
              <a:lumOff val="-1029"/>
              <a:alphaOff val="0"/>
            </a:schemeClr>
          </a:solidFill>
          <a:prstDash val="dash"/>
          <a:miter lim="800000"/>
        </a:ln>
        <a:effectLst/>
      </dsp:spPr>
      <dsp:style>
        <a:lnRef idx="1">
          <a:scrgbClr r="0" g="0" b="0"/>
        </a:lnRef>
        <a:fillRef idx="0">
          <a:scrgbClr r="0" g="0" b="0"/>
        </a:fillRef>
        <a:effectRef idx="0">
          <a:scrgbClr r="0" g="0" b="0"/>
        </a:effectRef>
        <a:fontRef idx="minor"/>
      </dsp:style>
    </dsp:sp>
    <dsp:sp modelId="{49703008-3267-AD4F-BFCD-F0B04AB2D291}">
      <dsp:nvSpPr>
        <dsp:cNvPr id="0" name=""/>
        <dsp:cNvSpPr/>
      </dsp:nvSpPr>
      <dsp:spPr>
        <a:xfrm>
          <a:off x="7192740" y="2715767"/>
          <a:ext cx="82296" cy="82296"/>
        </a:xfrm>
        <a:prstGeom prst="rect">
          <a:avLst/>
        </a:prstGeom>
        <a:solidFill>
          <a:schemeClr val="accent5">
            <a:hueOff val="1170018"/>
            <a:satOff val="4646"/>
            <a:lumOff val="-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1CBA1C-D449-ED40-B37F-DE1F54931B4F}">
      <dsp:nvSpPr>
        <dsp:cNvPr id="0" name=""/>
        <dsp:cNvSpPr/>
      </dsp:nvSpPr>
      <dsp:spPr>
        <a:xfrm rot="10800000">
          <a:off x="8556425" y="1810512"/>
          <a:ext cx="1487854" cy="493776"/>
        </a:xfrm>
        <a:prstGeom prst="homePlate">
          <a:avLst>
            <a:gd name="adj" fmla="val 40000"/>
          </a:avLst>
        </a:prstGeom>
        <a:solidFill>
          <a:schemeClr val="accent5">
            <a:hueOff val="1560023"/>
            <a:satOff val="6195"/>
            <a:lumOff val="-1372"/>
            <a:alphaOff val="0"/>
          </a:schemeClr>
        </a:solidFill>
        <a:ln w="12700" cap="flat" cmpd="sng" algn="ctr">
          <a:solidFill>
            <a:schemeClr val="accent5">
              <a:hueOff val="1560023"/>
              <a:satOff val="6195"/>
              <a:lumOff val="-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1913</a:t>
          </a:r>
        </a:p>
      </dsp:txBody>
      <dsp:txXfrm rot="10800000">
        <a:off x="8655180" y="1810512"/>
        <a:ext cx="1389099" cy="493776"/>
      </dsp:txXfrm>
    </dsp:sp>
    <dsp:sp modelId="{53235379-C91F-C342-904A-714B2B89DA09}">
      <dsp:nvSpPr>
        <dsp:cNvPr id="0" name=""/>
        <dsp:cNvSpPr/>
      </dsp:nvSpPr>
      <dsp:spPr>
        <a:xfrm>
          <a:off x="8267120" y="0"/>
          <a:ext cx="2066464" cy="131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kern="1200"/>
            <a:t>Territory of Alaska</a:t>
          </a:r>
        </a:p>
      </dsp:txBody>
      <dsp:txXfrm>
        <a:off x="8267120" y="0"/>
        <a:ext cx="2066464" cy="1316736"/>
      </dsp:txXfrm>
    </dsp:sp>
    <dsp:sp modelId="{E61C9F98-9CD0-F14B-8AE8-4F3D34DE57E9}">
      <dsp:nvSpPr>
        <dsp:cNvPr id="0" name=""/>
        <dsp:cNvSpPr/>
      </dsp:nvSpPr>
      <dsp:spPr>
        <a:xfrm>
          <a:off x="9300353" y="1399032"/>
          <a:ext cx="0" cy="411480"/>
        </a:xfrm>
        <a:prstGeom prst="line">
          <a:avLst/>
        </a:prstGeom>
        <a:noFill/>
        <a:ln w="12700" cap="flat" cmpd="sng" algn="ctr">
          <a:solidFill>
            <a:schemeClr val="accent5">
              <a:hueOff val="1560023"/>
              <a:satOff val="6195"/>
              <a:lumOff val="-1372"/>
              <a:alphaOff val="0"/>
            </a:schemeClr>
          </a:solidFill>
          <a:prstDash val="dash"/>
          <a:miter lim="800000"/>
        </a:ln>
        <a:effectLst/>
      </dsp:spPr>
      <dsp:style>
        <a:lnRef idx="1">
          <a:scrgbClr r="0" g="0" b="0"/>
        </a:lnRef>
        <a:fillRef idx="0">
          <a:scrgbClr r="0" g="0" b="0"/>
        </a:fillRef>
        <a:effectRef idx="0">
          <a:scrgbClr r="0" g="0" b="0"/>
        </a:effectRef>
        <a:fontRef idx="minor"/>
      </dsp:style>
    </dsp:sp>
    <dsp:sp modelId="{891642E7-4C85-E946-8DD8-B716316839AC}">
      <dsp:nvSpPr>
        <dsp:cNvPr id="0" name=""/>
        <dsp:cNvSpPr/>
      </dsp:nvSpPr>
      <dsp:spPr>
        <a:xfrm>
          <a:off x="9259205" y="1316736"/>
          <a:ext cx="82296" cy="82296"/>
        </a:xfrm>
        <a:prstGeom prst="rect">
          <a:avLst/>
        </a:prstGeom>
        <a:solidFill>
          <a:schemeClr val="accent5">
            <a:hueOff val="1560023"/>
            <a:satOff val="6195"/>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4C682-F0EB-F942-AAF6-E17D8E3C3F88}">
      <dsp:nvSpPr>
        <dsp:cNvPr id="0" name=""/>
        <dsp:cNvSpPr/>
      </dsp:nvSpPr>
      <dsp:spPr>
        <a:xfrm>
          <a:off x="0" y="599"/>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FE788-2407-EB4A-8716-36790830533F}">
      <dsp:nvSpPr>
        <dsp:cNvPr id="0" name=""/>
        <dsp:cNvSpPr/>
      </dsp:nvSpPr>
      <dsp:spPr>
        <a:xfrm>
          <a:off x="0" y="599"/>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1890: Wyoming</a:t>
          </a:r>
        </a:p>
      </dsp:txBody>
      <dsp:txXfrm>
        <a:off x="0" y="599"/>
        <a:ext cx="5118505" cy="327195"/>
      </dsp:txXfrm>
    </dsp:sp>
    <dsp:sp modelId="{70C2A661-3B81-6C47-8778-272C66C24D2C}">
      <dsp:nvSpPr>
        <dsp:cNvPr id="0" name=""/>
        <dsp:cNvSpPr/>
      </dsp:nvSpPr>
      <dsp:spPr>
        <a:xfrm>
          <a:off x="0" y="327795"/>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EE068-4F4D-234A-9A7C-2FB0CF5CB9D2}">
      <dsp:nvSpPr>
        <dsp:cNvPr id="0" name=""/>
        <dsp:cNvSpPr/>
      </dsp:nvSpPr>
      <dsp:spPr>
        <a:xfrm>
          <a:off x="0" y="327795"/>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1893: Colorado</a:t>
          </a:r>
        </a:p>
      </dsp:txBody>
      <dsp:txXfrm>
        <a:off x="0" y="327795"/>
        <a:ext cx="5118505" cy="327195"/>
      </dsp:txXfrm>
    </dsp:sp>
    <dsp:sp modelId="{B079BF6B-7123-464A-9808-EBAEF4E190C4}">
      <dsp:nvSpPr>
        <dsp:cNvPr id="0" name=""/>
        <dsp:cNvSpPr/>
      </dsp:nvSpPr>
      <dsp:spPr>
        <a:xfrm>
          <a:off x="0" y="654991"/>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5E544-107C-1C46-AA22-C06EE79CAA4C}">
      <dsp:nvSpPr>
        <dsp:cNvPr id="0" name=""/>
        <dsp:cNvSpPr/>
      </dsp:nvSpPr>
      <dsp:spPr>
        <a:xfrm>
          <a:off x="0" y="654991"/>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1896: Utah</a:t>
          </a:r>
        </a:p>
      </dsp:txBody>
      <dsp:txXfrm>
        <a:off x="0" y="654991"/>
        <a:ext cx="5118505" cy="327195"/>
      </dsp:txXfrm>
    </dsp:sp>
    <dsp:sp modelId="{9B38BF01-BA62-AE40-9405-47F83D928DAF}">
      <dsp:nvSpPr>
        <dsp:cNvPr id="0" name=""/>
        <dsp:cNvSpPr/>
      </dsp:nvSpPr>
      <dsp:spPr>
        <a:xfrm>
          <a:off x="0" y="982186"/>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BCFDD5-FCB1-E243-80F0-EB4D65E2FB69}">
      <dsp:nvSpPr>
        <dsp:cNvPr id="0" name=""/>
        <dsp:cNvSpPr/>
      </dsp:nvSpPr>
      <dsp:spPr>
        <a:xfrm>
          <a:off x="0" y="982186"/>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1896: Idaho</a:t>
          </a:r>
        </a:p>
      </dsp:txBody>
      <dsp:txXfrm>
        <a:off x="0" y="982186"/>
        <a:ext cx="5118505" cy="327195"/>
      </dsp:txXfrm>
    </dsp:sp>
    <dsp:sp modelId="{FA4440ED-98A5-D741-9ABA-2013D3C57E48}">
      <dsp:nvSpPr>
        <dsp:cNvPr id="0" name=""/>
        <dsp:cNvSpPr/>
      </dsp:nvSpPr>
      <dsp:spPr>
        <a:xfrm>
          <a:off x="0" y="1309382"/>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49BC3B-5A17-DB49-A4E9-F18563E82F6B}">
      <dsp:nvSpPr>
        <dsp:cNvPr id="0" name=""/>
        <dsp:cNvSpPr/>
      </dsp:nvSpPr>
      <dsp:spPr>
        <a:xfrm>
          <a:off x="0" y="1309382"/>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1910: Washington</a:t>
          </a:r>
        </a:p>
      </dsp:txBody>
      <dsp:txXfrm>
        <a:off x="0" y="1309382"/>
        <a:ext cx="5118505" cy="327195"/>
      </dsp:txXfrm>
    </dsp:sp>
    <dsp:sp modelId="{E59DDD8B-DE0C-9F40-AF1E-23ACCDC33FFA}">
      <dsp:nvSpPr>
        <dsp:cNvPr id="0" name=""/>
        <dsp:cNvSpPr/>
      </dsp:nvSpPr>
      <dsp:spPr>
        <a:xfrm>
          <a:off x="0" y="1636578"/>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393BB-0346-D44A-8830-DB3C9D04884D}">
      <dsp:nvSpPr>
        <dsp:cNvPr id="0" name=""/>
        <dsp:cNvSpPr/>
      </dsp:nvSpPr>
      <dsp:spPr>
        <a:xfrm>
          <a:off x="0" y="1636578"/>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1911: California</a:t>
          </a:r>
        </a:p>
      </dsp:txBody>
      <dsp:txXfrm>
        <a:off x="0" y="1636578"/>
        <a:ext cx="5118505" cy="327195"/>
      </dsp:txXfrm>
    </dsp:sp>
    <dsp:sp modelId="{E20B9E0A-2479-9149-B161-2C23AD9390FA}">
      <dsp:nvSpPr>
        <dsp:cNvPr id="0" name=""/>
        <dsp:cNvSpPr/>
      </dsp:nvSpPr>
      <dsp:spPr>
        <a:xfrm>
          <a:off x="0" y="1963774"/>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162B56-A461-484B-9894-E34A3213EA10}">
      <dsp:nvSpPr>
        <dsp:cNvPr id="0" name=""/>
        <dsp:cNvSpPr/>
      </dsp:nvSpPr>
      <dsp:spPr>
        <a:xfrm>
          <a:off x="0" y="1963774"/>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1912: Arizona</a:t>
          </a:r>
        </a:p>
      </dsp:txBody>
      <dsp:txXfrm>
        <a:off x="0" y="1963774"/>
        <a:ext cx="5118505" cy="327195"/>
      </dsp:txXfrm>
    </dsp:sp>
    <dsp:sp modelId="{494754C0-D9FE-0C45-8168-46F81E0ADEB2}">
      <dsp:nvSpPr>
        <dsp:cNvPr id="0" name=""/>
        <dsp:cNvSpPr/>
      </dsp:nvSpPr>
      <dsp:spPr>
        <a:xfrm>
          <a:off x="0" y="2290970"/>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45B06-A43D-A54C-BC15-9ABDE855C039}">
      <dsp:nvSpPr>
        <dsp:cNvPr id="0" name=""/>
        <dsp:cNvSpPr/>
      </dsp:nvSpPr>
      <dsp:spPr>
        <a:xfrm>
          <a:off x="0" y="2290970"/>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1912: Kansas</a:t>
          </a:r>
        </a:p>
      </dsp:txBody>
      <dsp:txXfrm>
        <a:off x="0" y="2290970"/>
        <a:ext cx="5118505" cy="327195"/>
      </dsp:txXfrm>
    </dsp:sp>
    <dsp:sp modelId="{146349FE-78F1-754B-9B3B-DAD739FBA989}">
      <dsp:nvSpPr>
        <dsp:cNvPr id="0" name=""/>
        <dsp:cNvSpPr/>
      </dsp:nvSpPr>
      <dsp:spPr>
        <a:xfrm>
          <a:off x="0" y="2618166"/>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CA6F4-2615-8945-BA8B-EBA368FFE2C9}">
      <dsp:nvSpPr>
        <dsp:cNvPr id="0" name=""/>
        <dsp:cNvSpPr/>
      </dsp:nvSpPr>
      <dsp:spPr>
        <a:xfrm>
          <a:off x="0" y="2618166"/>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1912: Oregon</a:t>
          </a:r>
        </a:p>
      </dsp:txBody>
      <dsp:txXfrm>
        <a:off x="0" y="2618166"/>
        <a:ext cx="5118505" cy="327195"/>
      </dsp:txXfrm>
    </dsp:sp>
    <dsp:sp modelId="{1DE39C3A-D881-D84E-B6D1-522082B2F3AF}">
      <dsp:nvSpPr>
        <dsp:cNvPr id="0" name=""/>
        <dsp:cNvSpPr/>
      </dsp:nvSpPr>
      <dsp:spPr>
        <a:xfrm>
          <a:off x="0" y="2945362"/>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FCC7E-306A-0D4A-BFBE-1807C3D55B9B}">
      <dsp:nvSpPr>
        <dsp:cNvPr id="0" name=""/>
        <dsp:cNvSpPr/>
      </dsp:nvSpPr>
      <dsp:spPr>
        <a:xfrm>
          <a:off x="0" y="2945362"/>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1914: Montana</a:t>
          </a:r>
        </a:p>
      </dsp:txBody>
      <dsp:txXfrm>
        <a:off x="0" y="2945362"/>
        <a:ext cx="5118505" cy="327195"/>
      </dsp:txXfrm>
    </dsp:sp>
    <dsp:sp modelId="{D61F8649-6AC4-8849-8C3D-43017DB033D8}">
      <dsp:nvSpPr>
        <dsp:cNvPr id="0" name=""/>
        <dsp:cNvSpPr/>
      </dsp:nvSpPr>
      <dsp:spPr>
        <a:xfrm>
          <a:off x="0" y="3272558"/>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368822-CA7A-534C-9BFE-182C42170721}">
      <dsp:nvSpPr>
        <dsp:cNvPr id="0" name=""/>
        <dsp:cNvSpPr/>
      </dsp:nvSpPr>
      <dsp:spPr>
        <a:xfrm>
          <a:off x="0" y="3272558"/>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1914: Nevada</a:t>
          </a:r>
        </a:p>
      </dsp:txBody>
      <dsp:txXfrm>
        <a:off x="0" y="3272558"/>
        <a:ext cx="5118505" cy="327195"/>
      </dsp:txXfrm>
    </dsp:sp>
    <dsp:sp modelId="{4CF81C5A-3F32-5B43-AEDA-A7C4254DB083}">
      <dsp:nvSpPr>
        <dsp:cNvPr id="0" name=""/>
        <dsp:cNvSpPr/>
      </dsp:nvSpPr>
      <dsp:spPr>
        <a:xfrm>
          <a:off x="0" y="3599754"/>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FDA96-46C9-2A46-8EEF-C528BFCF602F}">
      <dsp:nvSpPr>
        <dsp:cNvPr id="0" name=""/>
        <dsp:cNvSpPr/>
      </dsp:nvSpPr>
      <dsp:spPr>
        <a:xfrm>
          <a:off x="0" y="3599754"/>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1917: New York</a:t>
          </a:r>
        </a:p>
      </dsp:txBody>
      <dsp:txXfrm>
        <a:off x="0" y="3599754"/>
        <a:ext cx="5118505" cy="327195"/>
      </dsp:txXfrm>
    </dsp:sp>
    <dsp:sp modelId="{ABB82AF9-E784-A44E-84F4-F5254E74AB88}">
      <dsp:nvSpPr>
        <dsp:cNvPr id="0" name=""/>
        <dsp:cNvSpPr/>
      </dsp:nvSpPr>
      <dsp:spPr>
        <a:xfrm>
          <a:off x="0" y="3926950"/>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2476F-5D01-C640-8887-D255714F11C4}">
      <dsp:nvSpPr>
        <dsp:cNvPr id="0" name=""/>
        <dsp:cNvSpPr/>
      </dsp:nvSpPr>
      <dsp:spPr>
        <a:xfrm>
          <a:off x="0" y="3926950"/>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1918: Michigan</a:t>
          </a:r>
        </a:p>
      </dsp:txBody>
      <dsp:txXfrm>
        <a:off x="0" y="3926950"/>
        <a:ext cx="5118505" cy="327195"/>
      </dsp:txXfrm>
    </dsp:sp>
    <dsp:sp modelId="{89260A33-D843-7F45-BCC3-A6C2D5962D2F}">
      <dsp:nvSpPr>
        <dsp:cNvPr id="0" name=""/>
        <dsp:cNvSpPr/>
      </dsp:nvSpPr>
      <dsp:spPr>
        <a:xfrm>
          <a:off x="0" y="4254145"/>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8F53D-0CEF-1641-A913-A7617D7473C7}">
      <dsp:nvSpPr>
        <dsp:cNvPr id="0" name=""/>
        <dsp:cNvSpPr/>
      </dsp:nvSpPr>
      <dsp:spPr>
        <a:xfrm>
          <a:off x="0" y="4254145"/>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1918: Oklahoma</a:t>
          </a:r>
        </a:p>
      </dsp:txBody>
      <dsp:txXfrm>
        <a:off x="0" y="4254145"/>
        <a:ext cx="5118505" cy="327195"/>
      </dsp:txXfrm>
    </dsp:sp>
    <dsp:sp modelId="{6849B9A3-A313-0A4A-8B27-FF6B8989120D}">
      <dsp:nvSpPr>
        <dsp:cNvPr id="0" name=""/>
        <dsp:cNvSpPr/>
      </dsp:nvSpPr>
      <dsp:spPr>
        <a:xfrm>
          <a:off x="0" y="4581341"/>
          <a:ext cx="51185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7E641B-8B96-0A4D-9A17-A9DF9E190332}">
      <dsp:nvSpPr>
        <dsp:cNvPr id="0" name=""/>
        <dsp:cNvSpPr/>
      </dsp:nvSpPr>
      <dsp:spPr>
        <a:xfrm>
          <a:off x="0" y="4581341"/>
          <a:ext cx="5118505" cy="327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1918: South Dakota</a:t>
          </a:r>
        </a:p>
      </dsp:txBody>
      <dsp:txXfrm>
        <a:off x="0" y="4581341"/>
        <a:ext cx="5118505" cy="3271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3A042-97B6-0A42-8AE8-191E98888C33}" type="datetimeFigureOut">
              <a:rPr lang="en-US" smtClean="0"/>
              <a:t>4/4/21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DDB41-28D6-5446-950F-D3ECFE5DC8B1}" type="slidenum">
              <a:rPr lang="en-US" smtClean="0"/>
              <a:t>‹#›</a:t>
            </a:fld>
            <a:endParaRPr lang="en-US"/>
          </a:p>
        </p:txBody>
      </p:sp>
    </p:spTree>
    <p:extLst>
      <p:ext uri="{BB962C8B-B14F-4D97-AF65-F5344CB8AC3E}">
        <p14:creationId xmlns:p14="http://schemas.microsoft.com/office/powerpoint/2010/main" val="393349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/classroom-materials/united-states-history-primary-source-timeline/progressive-era-to-new-era-1900-1929/</a:t>
            </a:r>
            <a:r>
              <a:rPr lang="en-US" dirty="0" err="1"/>
              <a:t>womens</a:t>
            </a:r>
            <a:r>
              <a:rPr lang="en-US" dirty="0"/>
              <a:t>-suffrage-in-progressive-era/</a:t>
            </a:r>
          </a:p>
        </p:txBody>
      </p:sp>
      <p:sp>
        <p:nvSpPr>
          <p:cNvPr id="4" name="Slide Number Placeholder 3"/>
          <p:cNvSpPr>
            <a:spLocks noGrp="1"/>
          </p:cNvSpPr>
          <p:nvPr>
            <p:ph type="sldNum" sz="quarter" idx="5"/>
          </p:nvPr>
        </p:nvSpPr>
        <p:spPr/>
        <p:txBody>
          <a:bodyPr/>
          <a:lstStyle/>
          <a:p>
            <a:fld id="{42CDDB41-28D6-5446-950F-D3ECFE5DC8B1}" type="slidenum">
              <a:rPr lang="en-US" smtClean="0"/>
              <a:t>3</a:t>
            </a:fld>
            <a:endParaRPr lang="en-US"/>
          </a:p>
        </p:txBody>
      </p:sp>
    </p:spTree>
    <p:extLst>
      <p:ext uri="{BB962C8B-B14F-4D97-AF65-F5344CB8AC3E}">
        <p14:creationId xmlns:p14="http://schemas.microsoft.com/office/powerpoint/2010/main" val="123140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following cartoons are from https://</a:t>
            </a:r>
            <a:r>
              <a:rPr lang="en-US" dirty="0" err="1"/>
              <a:t>twincitiesarts.com</a:t>
            </a:r>
            <a:r>
              <a:rPr lang="en-US" dirty="0"/>
              <a:t>/2016/11/08/feature-anti-</a:t>
            </a:r>
            <a:r>
              <a:rPr lang="en-US" dirty="0" err="1"/>
              <a:t>womens</a:t>
            </a:r>
            <a:r>
              <a:rPr lang="en-US"/>
              <a:t>-suffrage-cartoons/</a:t>
            </a:r>
          </a:p>
        </p:txBody>
      </p:sp>
      <p:sp>
        <p:nvSpPr>
          <p:cNvPr id="4" name="Slide Number Placeholder 3"/>
          <p:cNvSpPr>
            <a:spLocks noGrp="1"/>
          </p:cNvSpPr>
          <p:nvPr>
            <p:ph type="sldNum" sz="quarter" idx="5"/>
          </p:nvPr>
        </p:nvSpPr>
        <p:spPr/>
        <p:txBody>
          <a:bodyPr/>
          <a:lstStyle/>
          <a:p>
            <a:fld id="{42CDDB41-28D6-5446-950F-D3ECFE5DC8B1}" type="slidenum">
              <a:rPr lang="en-US" smtClean="0"/>
              <a:t>28</a:t>
            </a:fld>
            <a:endParaRPr lang="en-US"/>
          </a:p>
        </p:txBody>
      </p:sp>
    </p:spTree>
    <p:extLst>
      <p:ext uri="{BB962C8B-B14F-4D97-AF65-F5344CB8AC3E}">
        <p14:creationId xmlns:p14="http://schemas.microsoft.com/office/powerpoint/2010/main" val="139575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following cartoons are from https://</a:t>
            </a:r>
            <a:r>
              <a:rPr lang="en-US" dirty="0" err="1"/>
              <a:t>www.mentalfloss.com</a:t>
            </a:r>
            <a:r>
              <a:rPr lang="en-US" dirty="0"/>
              <a:t>/article/52207/12-cruel-anti-suffragette-cartoons</a:t>
            </a:r>
          </a:p>
        </p:txBody>
      </p:sp>
      <p:sp>
        <p:nvSpPr>
          <p:cNvPr id="4" name="Slide Number Placeholder 3"/>
          <p:cNvSpPr>
            <a:spLocks noGrp="1"/>
          </p:cNvSpPr>
          <p:nvPr>
            <p:ph type="sldNum" sz="quarter" idx="5"/>
          </p:nvPr>
        </p:nvSpPr>
        <p:spPr/>
        <p:txBody>
          <a:bodyPr/>
          <a:lstStyle/>
          <a:p>
            <a:fld id="{42CDDB41-28D6-5446-950F-D3ECFE5DC8B1}" type="slidenum">
              <a:rPr lang="en-US" smtClean="0"/>
              <a:t>31</a:t>
            </a:fld>
            <a:endParaRPr lang="en-US"/>
          </a:p>
        </p:txBody>
      </p:sp>
    </p:spTree>
    <p:extLst>
      <p:ext uri="{BB962C8B-B14F-4D97-AF65-F5344CB8AC3E}">
        <p14:creationId xmlns:p14="http://schemas.microsoft.com/office/powerpoint/2010/main" val="50608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a:t>
            </a:r>
            <a:r>
              <a:rPr lang="en-US" dirty="0" err="1"/>
              <a:t>womens</a:t>
            </a:r>
            <a:r>
              <a:rPr lang="en-US" dirty="0"/>
              <a:t>-history/the-fight-for-</a:t>
            </a:r>
            <a:r>
              <a:rPr lang="en-US" dirty="0" err="1"/>
              <a:t>womens</a:t>
            </a:r>
            <a:r>
              <a:rPr lang="en-US" dirty="0"/>
              <a:t>-suffrage</a:t>
            </a:r>
          </a:p>
        </p:txBody>
      </p:sp>
      <p:sp>
        <p:nvSpPr>
          <p:cNvPr id="4" name="Slide Number Placeholder 3"/>
          <p:cNvSpPr>
            <a:spLocks noGrp="1"/>
          </p:cNvSpPr>
          <p:nvPr>
            <p:ph type="sldNum" sz="quarter" idx="5"/>
          </p:nvPr>
        </p:nvSpPr>
        <p:spPr/>
        <p:txBody>
          <a:bodyPr/>
          <a:lstStyle/>
          <a:p>
            <a:fld id="{42CDDB41-28D6-5446-950F-D3ECFE5DC8B1}" type="slidenum">
              <a:rPr lang="en-US" smtClean="0"/>
              <a:t>7</a:t>
            </a:fld>
            <a:endParaRPr lang="en-US"/>
          </a:p>
        </p:txBody>
      </p:sp>
    </p:spTree>
    <p:extLst>
      <p:ext uri="{BB962C8B-B14F-4D97-AF65-F5344CB8AC3E}">
        <p14:creationId xmlns:p14="http://schemas.microsoft.com/office/powerpoint/2010/main" val="109049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www.nps.gov</a:t>
            </a:r>
            <a:r>
              <a:rPr lang="en-US" dirty="0"/>
              <a:t>/articles/sojourner-</a:t>
            </a:r>
            <a:r>
              <a:rPr lang="en-US" dirty="0" err="1"/>
              <a:t>truth.htm</a:t>
            </a:r>
            <a:endParaRPr lang="en-US" dirty="0"/>
          </a:p>
        </p:txBody>
      </p:sp>
      <p:sp>
        <p:nvSpPr>
          <p:cNvPr id="4" name="Slide Number Placeholder 3"/>
          <p:cNvSpPr>
            <a:spLocks noGrp="1"/>
          </p:cNvSpPr>
          <p:nvPr>
            <p:ph type="sldNum" sz="quarter" idx="5"/>
          </p:nvPr>
        </p:nvSpPr>
        <p:spPr/>
        <p:txBody>
          <a:bodyPr/>
          <a:lstStyle/>
          <a:p>
            <a:fld id="{42CDDB41-28D6-5446-950F-D3ECFE5DC8B1}" type="slidenum">
              <a:rPr lang="en-US" smtClean="0"/>
              <a:t>11</a:t>
            </a:fld>
            <a:endParaRPr lang="en-US"/>
          </a:p>
        </p:txBody>
      </p:sp>
    </p:spTree>
    <p:extLst>
      <p:ext uri="{BB962C8B-B14F-4D97-AF65-F5344CB8AC3E}">
        <p14:creationId xmlns:p14="http://schemas.microsoft.com/office/powerpoint/2010/main" val="364430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sojournertruthmemorial.org</a:t>
            </a:r>
            <a:r>
              <a:rPr lang="en-US" dirty="0"/>
              <a:t>/sojourner-truth/her-words/</a:t>
            </a:r>
          </a:p>
          <a:p>
            <a:r>
              <a:rPr lang="en-US" dirty="0"/>
              <a:t>https://</a:t>
            </a:r>
            <a:r>
              <a:rPr lang="en-US" dirty="0" err="1"/>
              <a:t>www.thesojournertruthproject.com</a:t>
            </a:r>
            <a:r>
              <a:rPr lang="en-US" dirty="0"/>
              <a:t>/compare-the-speeches/</a:t>
            </a:r>
          </a:p>
        </p:txBody>
      </p:sp>
      <p:sp>
        <p:nvSpPr>
          <p:cNvPr id="4" name="Slide Number Placeholder 3"/>
          <p:cNvSpPr>
            <a:spLocks noGrp="1"/>
          </p:cNvSpPr>
          <p:nvPr>
            <p:ph type="sldNum" sz="quarter" idx="5"/>
          </p:nvPr>
        </p:nvSpPr>
        <p:spPr/>
        <p:txBody>
          <a:bodyPr/>
          <a:lstStyle/>
          <a:p>
            <a:fld id="{42CDDB41-28D6-5446-950F-D3ECFE5DC8B1}" type="slidenum">
              <a:rPr lang="en-US" smtClean="0"/>
              <a:t>12</a:t>
            </a:fld>
            <a:endParaRPr lang="en-US"/>
          </a:p>
        </p:txBody>
      </p:sp>
    </p:spTree>
    <p:extLst>
      <p:ext uri="{BB962C8B-B14F-4D97-AF65-F5344CB8AC3E}">
        <p14:creationId xmlns:p14="http://schemas.microsoft.com/office/powerpoint/2010/main" val="305457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www.americanbar.org</a:t>
            </a:r>
            <a:r>
              <a:rPr lang="en-US" dirty="0"/>
              <a:t>/groups/</a:t>
            </a:r>
            <a:r>
              <a:rPr lang="en-US" dirty="0" err="1"/>
              <a:t>public_education</a:t>
            </a:r>
            <a:r>
              <a:rPr lang="en-US" dirty="0"/>
              <a:t>/programs/19th-amendment-centennial/toolkit/suffrage-timeline/</a:t>
            </a:r>
          </a:p>
          <a:p>
            <a:r>
              <a:rPr lang="en-US" dirty="0"/>
              <a:t>https://</a:t>
            </a:r>
            <a:r>
              <a:rPr lang="en-US" dirty="0" err="1"/>
              <a:t>constitutioncenter.org</a:t>
            </a:r>
            <a:r>
              <a:rPr lang="en-US" dirty="0"/>
              <a:t>/interactive-constitution/interpretation/amendment-xiv/clauses/702</a:t>
            </a:r>
          </a:p>
        </p:txBody>
      </p:sp>
      <p:sp>
        <p:nvSpPr>
          <p:cNvPr id="4" name="Slide Number Placeholder 3"/>
          <p:cNvSpPr>
            <a:spLocks noGrp="1"/>
          </p:cNvSpPr>
          <p:nvPr>
            <p:ph type="sldNum" sz="quarter" idx="5"/>
          </p:nvPr>
        </p:nvSpPr>
        <p:spPr/>
        <p:txBody>
          <a:bodyPr/>
          <a:lstStyle/>
          <a:p>
            <a:fld id="{42CDDB41-28D6-5446-950F-D3ECFE5DC8B1}" type="slidenum">
              <a:rPr lang="en-US" smtClean="0"/>
              <a:t>15</a:t>
            </a:fld>
            <a:endParaRPr lang="en-US"/>
          </a:p>
        </p:txBody>
      </p:sp>
    </p:spTree>
    <p:extLst>
      <p:ext uri="{BB962C8B-B14F-4D97-AF65-F5344CB8AC3E}">
        <p14:creationId xmlns:p14="http://schemas.microsoft.com/office/powerpoint/2010/main" val="287375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/classroom-materials/united-states-history-primary-source-timeline/progressive-era-to-new-era-1900-1929/</a:t>
            </a:r>
            <a:r>
              <a:rPr lang="en-US" dirty="0" err="1"/>
              <a:t>womens</a:t>
            </a:r>
            <a:r>
              <a:rPr lang="en-US" dirty="0"/>
              <a:t>-suffrage-in-progressive-era/</a:t>
            </a:r>
          </a:p>
        </p:txBody>
      </p:sp>
      <p:sp>
        <p:nvSpPr>
          <p:cNvPr id="4" name="Slide Number Placeholder 3"/>
          <p:cNvSpPr>
            <a:spLocks noGrp="1"/>
          </p:cNvSpPr>
          <p:nvPr>
            <p:ph type="sldNum" sz="quarter" idx="5"/>
          </p:nvPr>
        </p:nvSpPr>
        <p:spPr/>
        <p:txBody>
          <a:bodyPr/>
          <a:lstStyle/>
          <a:p>
            <a:fld id="{42CDDB41-28D6-5446-950F-D3ECFE5DC8B1}" type="slidenum">
              <a:rPr lang="en-US" smtClean="0"/>
              <a:t>19</a:t>
            </a:fld>
            <a:endParaRPr lang="en-US"/>
          </a:p>
        </p:txBody>
      </p:sp>
    </p:spTree>
    <p:extLst>
      <p:ext uri="{BB962C8B-B14F-4D97-AF65-F5344CB8AC3E}">
        <p14:creationId xmlns:p14="http://schemas.microsoft.com/office/powerpoint/2010/main" val="124853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www.americanbar.org</a:t>
            </a:r>
            <a:r>
              <a:rPr lang="en-US" dirty="0"/>
              <a:t>/groups/</a:t>
            </a:r>
            <a:r>
              <a:rPr lang="en-US" dirty="0" err="1"/>
              <a:t>public_education</a:t>
            </a:r>
            <a:r>
              <a:rPr lang="en-US" dirty="0"/>
              <a:t>/programs/19th-amendment-centennial/toolkit/suffrage-timeline/</a:t>
            </a:r>
          </a:p>
        </p:txBody>
      </p:sp>
      <p:sp>
        <p:nvSpPr>
          <p:cNvPr id="4" name="Slide Number Placeholder 3"/>
          <p:cNvSpPr>
            <a:spLocks noGrp="1"/>
          </p:cNvSpPr>
          <p:nvPr>
            <p:ph type="sldNum" sz="quarter" idx="5"/>
          </p:nvPr>
        </p:nvSpPr>
        <p:spPr/>
        <p:txBody>
          <a:bodyPr/>
          <a:lstStyle/>
          <a:p>
            <a:fld id="{42CDDB41-28D6-5446-950F-D3ECFE5DC8B1}" type="slidenum">
              <a:rPr lang="en-US" smtClean="0"/>
              <a:t>20</a:t>
            </a:fld>
            <a:endParaRPr lang="en-US"/>
          </a:p>
        </p:txBody>
      </p:sp>
    </p:spTree>
    <p:extLst>
      <p:ext uri="{BB962C8B-B14F-4D97-AF65-F5344CB8AC3E}">
        <p14:creationId xmlns:p14="http://schemas.microsoft.com/office/powerpoint/2010/main" val="93606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www.americanbar.org</a:t>
            </a:r>
            <a:r>
              <a:rPr lang="en-US" dirty="0"/>
              <a:t>/groups/</a:t>
            </a:r>
            <a:r>
              <a:rPr lang="en-US" dirty="0" err="1"/>
              <a:t>public_education</a:t>
            </a:r>
            <a:r>
              <a:rPr lang="en-US" dirty="0"/>
              <a:t>/programs/19th-amendment-centennial/toolkit/suffrage-timeline/</a:t>
            </a:r>
          </a:p>
        </p:txBody>
      </p:sp>
      <p:sp>
        <p:nvSpPr>
          <p:cNvPr id="4" name="Slide Number Placeholder 3"/>
          <p:cNvSpPr>
            <a:spLocks noGrp="1"/>
          </p:cNvSpPr>
          <p:nvPr>
            <p:ph type="sldNum" sz="quarter" idx="5"/>
          </p:nvPr>
        </p:nvSpPr>
        <p:spPr/>
        <p:txBody>
          <a:bodyPr/>
          <a:lstStyle/>
          <a:p>
            <a:fld id="{42CDDB41-28D6-5446-950F-D3ECFE5DC8B1}" type="slidenum">
              <a:rPr lang="en-US" smtClean="0"/>
              <a:t>21</a:t>
            </a:fld>
            <a:endParaRPr lang="en-US"/>
          </a:p>
        </p:txBody>
      </p:sp>
    </p:spTree>
    <p:extLst>
      <p:ext uri="{BB962C8B-B14F-4D97-AF65-F5344CB8AC3E}">
        <p14:creationId xmlns:p14="http://schemas.microsoft.com/office/powerpoint/2010/main" val="39057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constitutioncenter.org</a:t>
            </a:r>
            <a:r>
              <a:rPr lang="en-US" dirty="0"/>
              <a:t>/timeline/html/cw08_12159.html</a:t>
            </a:r>
          </a:p>
        </p:txBody>
      </p:sp>
      <p:sp>
        <p:nvSpPr>
          <p:cNvPr id="4" name="Slide Number Placeholder 3"/>
          <p:cNvSpPr>
            <a:spLocks noGrp="1"/>
          </p:cNvSpPr>
          <p:nvPr>
            <p:ph type="sldNum" sz="quarter" idx="5"/>
          </p:nvPr>
        </p:nvSpPr>
        <p:spPr/>
        <p:txBody>
          <a:bodyPr/>
          <a:lstStyle/>
          <a:p>
            <a:fld id="{42CDDB41-28D6-5446-950F-D3ECFE5DC8B1}" type="slidenum">
              <a:rPr lang="en-US" smtClean="0"/>
              <a:t>25</a:t>
            </a:fld>
            <a:endParaRPr lang="en-US"/>
          </a:p>
        </p:txBody>
      </p:sp>
    </p:spTree>
    <p:extLst>
      <p:ext uri="{BB962C8B-B14F-4D97-AF65-F5344CB8AC3E}">
        <p14:creationId xmlns:p14="http://schemas.microsoft.com/office/powerpoint/2010/main" val="231657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Sunday, April 4,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8941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Sunday, April 4,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9346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Sunday, April 4,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0584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Sunday, April 4,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5882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Sunday, April 4,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9483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Sunday, April 4,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5142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Sunday, April 4,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1221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Sunday, April 4,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1187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Sunday, April 4,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3728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Sunday, April 4,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715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Sunday, April 4,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3242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Sunday, April 4,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2524866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E6148F-5476-6444-A021-C97C20D99C30}"/>
              </a:ext>
            </a:extLst>
          </p:cNvPr>
          <p:cNvSpPr>
            <a:spLocks noGrp="1"/>
          </p:cNvSpPr>
          <p:nvPr>
            <p:ph type="ctrTitle"/>
          </p:nvPr>
        </p:nvSpPr>
        <p:spPr>
          <a:xfrm>
            <a:off x="782918" y="1028700"/>
            <a:ext cx="10614211" cy="1152712"/>
          </a:xfrm>
        </p:spPr>
        <p:txBody>
          <a:bodyPr>
            <a:normAutofit/>
          </a:bodyPr>
          <a:lstStyle/>
          <a:p>
            <a:r>
              <a:rPr lang="en-US">
                <a:solidFill>
                  <a:schemeClr val="bg1"/>
                </a:solidFill>
              </a:rPr>
              <a:t>WOMEN’S SUFFRAGE</a:t>
            </a:r>
          </a:p>
        </p:txBody>
      </p:sp>
      <p:sp>
        <p:nvSpPr>
          <p:cNvPr id="44" name="Freeform: Shape 43">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09E7AE9B-0F95-1248-ACE5-56BCEB21053F}"/>
              </a:ext>
            </a:extLst>
          </p:cNvPr>
          <p:cNvSpPr>
            <a:spLocks noGrp="1"/>
          </p:cNvSpPr>
          <p:nvPr>
            <p:ph type="subTitle" idx="1"/>
          </p:nvPr>
        </p:nvSpPr>
        <p:spPr>
          <a:xfrm>
            <a:off x="1524000" y="2408518"/>
            <a:ext cx="9144000" cy="609600"/>
          </a:xfrm>
        </p:spPr>
        <p:txBody>
          <a:bodyPr>
            <a:normAutofit/>
          </a:bodyPr>
          <a:lstStyle/>
          <a:p>
            <a:pPr>
              <a:lnSpc>
                <a:spcPct val="140000"/>
              </a:lnSpc>
            </a:pPr>
            <a:r>
              <a:rPr lang="en-US" sz="1100">
                <a:solidFill>
                  <a:schemeClr val="bg1"/>
                </a:solidFill>
              </a:rPr>
              <a:t>AKE 118</a:t>
            </a:r>
          </a:p>
          <a:p>
            <a:pPr>
              <a:lnSpc>
                <a:spcPct val="140000"/>
              </a:lnSpc>
            </a:pPr>
            <a:r>
              <a:rPr lang="en-US" sz="1100">
                <a:solidFill>
                  <a:schemeClr val="bg1"/>
                </a:solidFill>
              </a:rPr>
              <a:t>Dr. Gamze kati gumus</a:t>
            </a:r>
          </a:p>
        </p:txBody>
      </p:sp>
      <p:pic>
        <p:nvPicPr>
          <p:cNvPr id="20" name="Picture 3">
            <a:extLst>
              <a:ext uri="{FF2B5EF4-FFF2-40B4-BE49-F238E27FC236}">
                <a16:creationId xmlns:a16="http://schemas.microsoft.com/office/drawing/2014/main" id="{46F31C61-4E6C-4EE6-AC0A-087E6F14303F}"/>
              </a:ext>
            </a:extLst>
          </p:cNvPr>
          <p:cNvPicPr>
            <a:picLocks noChangeAspect="1"/>
          </p:cNvPicPr>
          <p:nvPr/>
        </p:nvPicPr>
        <p:blipFill rotWithShape="1">
          <a:blip r:embed="rId2"/>
          <a:srcRect t="26993" r="1" b="6868"/>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56620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DF717E7-0269-694A-864B-7C80D948569F}"/>
              </a:ext>
            </a:extLst>
          </p:cNvPr>
          <p:cNvSpPr>
            <a:spLocks noGrp="1"/>
          </p:cNvSpPr>
          <p:nvPr>
            <p:ph type="title"/>
          </p:nvPr>
        </p:nvSpPr>
        <p:spPr>
          <a:xfrm>
            <a:off x="387927" y="1028701"/>
            <a:ext cx="3248863" cy="3020785"/>
          </a:xfrm>
        </p:spPr>
        <p:txBody>
          <a:bodyPr>
            <a:normAutofit/>
          </a:bodyPr>
          <a:lstStyle/>
          <a:p>
            <a:pPr algn="r"/>
            <a:r>
              <a:rPr lang="en-US" sz="2700" b="0">
                <a:solidFill>
                  <a:schemeClr val="bg1"/>
                </a:solidFill>
              </a:rPr>
              <a:t>Seneca Falls Convention</a:t>
            </a:r>
            <a:br>
              <a:rPr lang="en-US" sz="2700" b="0">
                <a:solidFill>
                  <a:schemeClr val="bg1"/>
                </a:solidFill>
              </a:rPr>
            </a:br>
            <a:endParaRPr lang="en-US" sz="2700">
              <a:solidFill>
                <a:schemeClr val="bg1"/>
              </a:solidFill>
            </a:endParaRPr>
          </a:p>
        </p:txBody>
      </p:sp>
      <p:sp>
        <p:nvSpPr>
          <p:cNvPr id="19" name="Content Placeholder 2">
            <a:extLst>
              <a:ext uri="{FF2B5EF4-FFF2-40B4-BE49-F238E27FC236}">
                <a16:creationId xmlns:a16="http://schemas.microsoft.com/office/drawing/2014/main" id="{9BA0B2FF-106E-E745-8221-E0DF2690094D}"/>
              </a:ext>
            </a:extLst>
          </p:cNvPr>
          <p:cNvSpPr>
            <a:spLocks noGrp="1"/>
          </p:cNvSpPr>
          <p:nvPr>
            <p:ph idx="1"/>
          </p:nvPr>
        </p:nvSpPr>
        <p:spPr>
          <a:xfrm>
            <a:off x="4777409" y="1028702"/>
            <a:ext cx="6273972" cy="4843462"/>
          </a:xfrm>
        </p:spPr>
        <p:txBody>
          <a:bodyPr>
            <a:normAutofit/>
          </a:bodyPr>
          <a:lstStyle/>
          <a:p>
            <a:pPr algn="just"/>
            <a:r>
              <a:rPr lang="en-US" sz="1800" dirty="0"/>
              <a:t>“We hold these truths to be self-evident,” proclaimed the Declaration of Sentiments that the delegates produced, “that all </a:t>
            </a:r>
            <a:r>
              <a:rPr lang="en-US" sz="1800" b="1" dirty="0"/>
              <a:t>men </a:t>
            </a:r>
            <a:r>
              <a:rPr lang="en-US" sz="1800" b="1" i="1" dirty="0"/>
              <a:t>and women</a:t>
            </a:r>
            <a:r>
              <a:rPr lang="en-US" sz="1800" b="1" dirty="0"/>
              <a:t> </a:t>
            </a:r>
            <a:r>
              <a:rPr lang="en-US" sz="1800" dirty="0"/>
              <a:t>are created equal, that they are endowed by their creator with certain inalienable rights, that among these are life, liberty, and the pursuit of happiness.” </a:t>
            </a:r>
          </a:p>
          <a:p>
            <a:pPr algn="just"/>
            <a:r>
              <a:rPr lang="en-US" sz="1800" dirty="0"/>
              <a:t>Declaration of Independence: “We hold these truths to be self-evident, that all </a:t>
            </a:r>
            <a:r>
              <a:rPr lang="en-US" sz="1800" b="1" dirty="0"/>
              <a:t>men</a:t>
            </a:r>
            <a:r>
              <a:rPr lang="en-US" sz="1800" dirty="0"/>
              <a:t> are created equal, that they are endowed by their Creator with certain unalienable Rights, that among these are Life, Liberty and the pursuit of Happiness.</a:t>
            </a:r>
          </a:p>
          <a:p>
            <a:pPr algn="just"/>
            <a:r>
              <a:rPr lang="en-US" sz="1800" dirty="0"/>
              <a:t>What this meant, among other things, was that they believed women should have the right to vote.</a:t>
            </a:r>
          </a:p>
          <a:p>
            <a:endParaRPr lang="en-US" sz="1800" dirty="0"/>
          </a:p>
        </p:txBody>
      </p:sp>
    </p:spTree>
    <p:extLst>
      <p:ext uri="{BB962C8B-B14F-4D97-AF65-F5344CB8AC3E}">
        <p14:creationId xmlns:p14="http://schemas.microsoft.com/office/powerpoint/2010/main" val="321531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BEAC55E-FD3E-4A90-B4E2-D197D8038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A8D2D-4794-4B40-8E7C-EAA0F7B4B907}"/>
              </a:ext>
            </a:extLst>
          </p:cNvPr>
          <p:cNvSpPr>
            <a:spLocks noGrp="1"/>
          </p:cNvSpPr>
          <p:nvPr>
            <p:ph type="title"/>
          </p:nvPr>
        </p:nvSpPr>
        <p:spPr>
          <a:xfrm>
            <a:off x="1371601" y="457199"/>
            <a:ext cx="9448800" cy="1061357"/>
          </a:xfrm>
        </p:spPr>
        <p:txBody>
          <a:bodyPr>
            <a:normAutofit/>
          </a:bodyPr>
          <a:lstStyle/>
          <a:p>
            <a:pPr>
              <a:lnSpc>
                <a:spcPct val="90000"/>
              </a:lnSpc>
            </a:pPr>
            <a:r>
              <a:rPr lang="en-US" sz="2000" dirty="0"/>
              <a:t>SOJOURNER TRUTH AT THE SENECA FALLS CONVENTION</a:t>
            </a:r>
            <a:br>
              <a:rPr lang="en-US" sz="2000" dirty="0"/>
            </a:br>
            <a:r>
              <a:rPr lang="en-US" sz="2000" dirty="0"/>
              <a:t>(</a:t>
            </a:r>
            <a:r>
              <a:rPr lang="en-US" sz="1400" dirty="0"/>
              <a:t>Frances Gage’s inaccurate version)</a:t>
            </a:r>
          </a:p>
        </p:txBody>
      </p:sp>
      <p:sp>
        <p:nvSpPr>
          <p:cNvPr id="3" name="Content Placeholder 2">
            <a:extLst>
              <a:ext uri="{FF2B5EF4-FFF2-40B4-BE49-F238E27FC236}">
                <a16:creationId xmlns:a16="http://schemas.microsoft.com/office/drawing/2014/main" id="{9DEAFC17-8320-6647-846F-B00AC73F74A8}"/>
              </a:ext>
            </a:extLst>
          </p:cNvPr>
          <p:cNvSpPr>
            <a:spLocks noGrp="1"/>
          </p:cNvSpPr>
          <p:nvPr>
            <p:ph idx="1"/>
          </p:nvPr>
        </p:nvSpPr>
        <p:spPr>
          <a:xfrm>
            <a:off x="1371601" y="1887968"/>
            <a:ext cx="9448800" cy="3812746"/>
          </a:xfrm>
        </p:spPr>
        <p:txBody>
          <a:bodyPr>
            <a:normAutofit/>
          </a:bodyPr>
          <a:lstStyle/>
          <a:p>
            <a:pPr marL="0" indent="0">
              <a:lnSpc>
                <a:spcPct val="110000"/>
              </a:lnSpc>
              <a:buNone/>
            </a:pPr>
            <a:r>
              <a:rPr lang="en-US" sz="1100" i="1" dirty="0"/>
              <a:t>Well, children, where there is so much racket there must be something out of kilter. I think that 'twixt the negroes of the South and the women at the North, all talking about rights, the white men will be in a fix pretty soon. But what's all this here talking about?</a:t>
            </a:r>
            <a:br>
              <a:rPr lang="en-US" sz="1100" i="1" dirty="0"/>
            </a:br>
            <a:br>
              <a:rPr lang="en-US" sz="1100" i="1" dirty="0"/>
            </a:br>
            <a:r>
              <a:rPr lang="en-US" sz="1100" i="1" dirty="0"/>
              <a:t>That man over there says that women need to be helped into carriages, and lifted over ditches, and to have the best place everywhere. Nobody ever helps me into carriages, or over mud-puddles, or gives me any best place! And </a:t>
            </a:r>
            <a:r>
              <a:rPr lang="en-US" sz="1100" i="1" dirty="0" err="1"/>
              <a:t>ain't</a:t>
            </a:r>
            <a:r>
              <a:rPr lang="en-US" sz="1100" i="1" dirty="0"/>
              <a:t> I a woman? Look at me! Look at my arm! I have ploughed and planted, and gathered into barns, and no man could head me! And </a:t>
            </a:r>
            <a:r>
              <a:rPr lang="en-US" sz="1100" i="1" dirty="0" err="1"/>
              <a:t>ain't</a:t>
            </a:r>
            <a:r>
              <a:rPr lang="en-US" sz="1100" i="1" dirty="0"/>
              <a:t> I a woman? I could work as much and eat as much as a man - when I could get it - and bear the lash as well! And </a:t>
            </a:r>
            <a:r>
              <a:rPr lang="en-US" sz="1100" i="1" dirty="0" err="1"/>
              <a:t>ain't</a:t>
            </a:r>
            <a:r>
              <a:rPr lang="en-US" sz="1100" i="1" dirty="0"/>
              <a:t> I a woman? I have borne thirteen children, and seen most all sold off to slavery, and when I cried out with my mother's grief, none but Jesus heard me! And </a:t>
            </a:r>
            <a:r>
              <a:rPr lang="en-US" sz="1100" i="1" dirty="0" err="1"/>
              <a:t>ain't</a:t>
            </a:r>
            <a:r>
              <a:rPr lang="en-US" sz="1100" i="1" dirty="0"/>
              <a:t> I a woman?</a:t>
            </a:r>
            <a:br>
              <a:rPr lang="en-US" sz="1100" i="1" dirty="0"/>
            </a:br>
            <a:br>
              <a:rPr lang="en-US" sz="1100" i="1" dirty="0"/>
            </a:br>
            <a:r>
              <a:rPr lang="en-US" sz="1100" i="1" dirty="0"/>
              <a:t>Then they talk about this thing in the head; what's this they call it? [member of audience whispers, "intellect"] That's it, honey. What's that got to do with women's rights or negroes' rights? If my cup won't hold but a pint, and yours holds a quart, wouldn't you be mean not to let me have my little half measure full?</a:t>
            </a:r>
            <a:br>
              <a:rPr lang="en-US" sz="1100" i="1" dirty="0"/>
            </a:br>
            <a:br>
              <a:rPr lang="en-US" sz="1100" i="1" dirty="0"/>
            </a:br>
            <a:r>
              <a:rPr lang="en-US" sz="1100" i="1" dirty="0"/>
              <a:t>Then that little man in black there, he says women can't have as much rights as men, </a:t>
            </a:r>
            <a:r>
              <a:rPr lang="en-US" sz="1100" i="1" dirty="0" err="1"/>
              <a:t>'cause</a:t>
            </a:r>
            <a:r>
              <a:rPr lang="en-US" sz="1100" i="1" dirty="0"/>
              <a:t> Christ wasn't a woman! Where did your Christ come from? Where did your Christ come from? From God and a woman! Man had nothing to do with Him.</a:t>
            </a:r>
            <a:br>
              <a:rPr lang="en-US" sz="1100" i="1" dirty="0"/>
            </a:br>
            <a:br>
              <a:rPr lang="en-US" sz="1100" i="1" dirty="0"/>
            </a:br>
            <a:r>
              <a:rPr lang="en-US" sz="1100" i="1" dirty="0"/>
              <a:t>If the first woman God ever made was strong enough to turn the world upside down all alone, these women together ought to be able to turn it back , and get it right side up again! And now they is asking to do it, the men better let them.</a:t>
            </a:r>
            <a:br>
              <a:rPr lang="en-US" sz="1100" i="1" dirty="0"/>
            </a:br>
            <a:br>
              <a:rPr lang="en-US" sz="1100" i="1" dirty="0"/>
            </a:br>
            <a:r>
              <a:rPr lang="en-US" sz="1100" i="1" dirty="0"/>
              <a:t>Obliged to you for hearing me, and now old Sojourner </a:t>
            </a:r>
            <a:r>
              <a:rPr lang="en-US" sz="1100" i="1" dirty="0" err="1"/>
              <a:t>ain't</a:t>
            </a:r>
            <a:r>
              <a:rPr lang="en-US" sz="1100" i="1" dirty="0"/>
              <a:t> got nothing more to say.</a:t>
            </a:r>
            <a:endParaRPr lang="en-US" sz="1100" dirty="0"/>
          </a:p>
        </p:txBody>
      </p:sp>
      <p:sp>
        <p:nvSpPr>
          <p:cNvPr id="25" name="Rectangle 24">
            <a:extLst>
              <a:ext uri="{FF2B5EF4-FFF2-40B4-BE49-F238E27FC236}">
                <a16:creationId xmlns:a16="http://schemas.microsoft.com/office/drawing/2014/main" id="{282DCAD1-D7F2-4CA8-960C-526B7DB37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009AC7F-1347-41C8-8BEB-47473A21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98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EAC55E-FD3E-4A90-B4E2-D197D8038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5419F-9D5A-FC4C-932A-8668756F778A}"/>
              </a:ext>
            </a:extLst>
          </p:cNvPr>
          <p:cNvSpPr>
            <a:spLocks noGrp="1"/>
          </p:cNvSpPr>
          <p:nvPr>
            <p:ph type="title"/>
          </p:nvPr>
        </p:nvSpPr>
        <p:spPr>
          <a:xfrm>
            <a:off x="1371601" y="457199"/>
            <a:ext cx="9448800" cy="1061357"/>
          </a:xfrm>
        </p:spPr>
        <p:txBody>
          <a:bodyPr>
            <a:normAutofit/>
          </a:bodyPr>
          <a:lstStyle/>
          <a:p>
            <a:pPr>
              <a:lnSpc>
                <a:spcPct val="90000"/>
              </a:lnSpc>
            </a:pPr>
            <a:r>
              <a:rPr lang="en-US" sz="2500"/>
              <a:t>SOJOURNER TRUTH AT THE SENECA FALLS CONVENTION</a:t>
            </a:r>
            <a:br>
              <a:rPr lang="en-US" sz="2500"/>
            </a:br>
            <a:r>
              <a:rPr lang="en-US" sz="2500"/>
              <a:t>(Marius Robinson’s transcription)</a:t>
            </a:r>
          </a:p>
        </p:txBody>
      </p:sp>
      <p:sp>
        <p:nvSpPr>
          <p:cNvPr id="3" name="Content Placeholder 2">
            <a:extLst>
              <a:ext uri="{FF2B5EF4-FFF2-40B4-BE49-F238E27FC236}">
                <a16:creationId xmlns:a16="http://schemas.microsoft.com/office/drawing/2014/main" id="{0866FA75-E0B8-074D-8A75-71C3B7DB44C8}"/>
              </a:ext>
            </a:extLst>
          </p:cNvPr>
          <p:cNvSpPr>
            <a:spLocks noGrp="1"/>
          </p:cNvSpPr>
          <p:nvPr>
            <p:ph idx="1"/>
          </p:nvPr>
        </p:nvSpPr>
        <p:spPr>
          <a:xfrm>
            <a:off x="1371601" y="1887968"/>
            <a:ext cx="9448800" cy="3812746"/>
          </a:xfrm>
        </p:spPr>
        <p:txBody>
          <a:bodyPr>
            <a:normAutofit/>
          </a:bodyPr>
          <a:lstStyle/>
          <a:p>
            <a:pPr marL="0" indent="0">
              <a:lnSpc>
                <a:spcPct val="110000"/>
              </a:lnSpc>
              <a:buNone/>
            </a:pPr>
            <a:r>
              <a:rPr lang="en-US" sz="1300" dirty="0"/>
              <a:t>I want to say a few words about this matter. I am a woman’s rights. I have as much muscle as any man, and can do as much work as any man. I have plowed and reaped and husked and chopped and mowed, and can any man do more than that? I have heard much about the sexes being equal. I can carry as much as any man, and can eat as much too, if I can get it. I am as strong as any man that is now.</a:t>
            </a:r>
          </a:p>
          <a:p>
            <a:pPr marL="0" indent="0">
              <a:lnSpc>
                <a:spcPct val="110000"/>
              </a:lnSpc>
              <a:buNone/>
            </a:pPr>
            <a:r>
              <a:rPr lang="en-US" sz="1300" dirty="0"/>
              <a:t>As for intellect, all I can say is, if a woman have a pint, and a man a quart — why can’t she have her little pint full? You need not be afraid to give us our rights for fear we will take too much, — for we can’t take more than our </a:t>
            </a:r>
            <a:r>
              <a:rPr lang="en-US" sz="1300" dirty="0" err="1"/>
              <a:t>pint’ll</a:t>
            </a:r>
            <a:r>
              <a:rPr lang="en-US" sz="1300" dirty="0"/>
              <a:t> hold. The poor men seems to be all in confusion, and don’t know what to do. Why children, if you have woman’s rights, give it to her and you will feel better. You will have your own rights, and they won’t be so much trouble.</a:t>
            </a:r>
          </a:p>
          <a:p>
            <a:pPr marL="0" indent="0">
              <a:lnSpc>
                <a:spcPct val="110000"/>
              </a:lnSpc>
              <a:buNone/>
            </a:pPr>
            <a:r>
              <a:rPr lang="en-US" sz="1300" dirty="0"/>
              <a:t>I can’t read, but I can hear. I have heard the bible and have learned that Eve caused man to sin. Well, if woman upset the world, do give her a chance to set it right side up again. The Lady has spoken about Jesus, how he never spurned woman from him, and she was right. When Lazarus died, Mary and Martha came to him with faith and love and besought him to raise their brother. And Jesus wept and Lazarus came forth. And how came Jesus into the world? Through God who created him and the woman who bore him. Man, where was your part? But the women are coming up blessed be God and a few of the men are coming up with them. But man is in a tight place, the poor slave is on him, woman is coming on him, he is surely between a hawk and a buzzard.</a:t>
            </a:r>
            <a:br>
              <a:rPr lang="en-US" sz="1300" dirty="0"/>
            </a:br>
            <a:endParaRPr lang="en-US" sz="1300" dirty="0"/>
          </a:p>
        </p:txBody>
      </p:sp>
      <p:sp>
        <p:nvSpPr>
          <p:cNvPr id="10" name="Rectangle 9">
            <a:extLst>
              <a:ext uri="{FF2B5EF4-FFF2-40B4-BE49-F238E27FC236}">
                <a16:creationId xmlns:a16="http://schemas.microsoft.com/office/drawing/2014/main" id="{282DCAD1-D7F2-4CA8-960C-526B7DB37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09AC7F-1347-41C8-8BEB-47473A21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65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1">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25">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7">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9">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BE0E11B-0468-0547-9DAA-7D05D91EF616}"/>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dirty="0">
                <a:solidFill>
                  <a:schemeClr val="bg1"/>
                </a:solidFill>
              </a:rPr>
              <a:t>Civil War and Civil Rights</a:t>
            </a:r>
            <a:br>
              <a:rPr lang="en-US" sz="3200" spc="750" dirty="0">
                <a:solidFill>
                  <a:schemeClr val="bg1"/>
                </a:solidFill>
              </a:rPr>
            </a:br>
            <a:endParaRPr lang="en-US" sz="3200" spc="750" dirty="0">
              <a:solidFill>
                <a:schemeClr val="bg1"/>
              </a:solidFill>
            </a:endParaRPr>
          </a:p>
        </p:txBody>
      </p:sp>
      <p:graphicFrame>
        <p:nvGraphicFramePr>
          <p:cNvPr id="5" name="Content Placeholder 2">
            <a:extLst>
              <a:ext uri="{FF2B5EF4-FFF2-40B4-BE49-F238E27FC236}">
                <a16:creationId xmlns:a16="http://schemas.microsoft.com/office/drawing/2014/main" id="{3E30EC54-E7B3-4FB0-89F6-08AFFAA99DD3}"/>
              </a:ext>
            </a:extLst>
          </p:cNvPr>
          <p:cNvGraphicFramePr>
            <a:graphicFrameLocks noGrp="1"/>
          </p:cNvGraphicFramePr>
          <p:nvPr>
            <p:ph idx="1"/>
            <p:extLst>
              <p:ext uri="{D42A27DB-BD31-4B8C-83A1-F6EECF244321}">
                <p14:modId xmlns:p14="http://schemas.microsoft.com/office/powerpoint/2010/main" val="1261031297"/>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638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E4BB64-552E-4E54-BEE1-DF9E7E480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7D4C7-2874-A14C-9EAD-1BDAA89563A4}"/>
              </a:ext>
            </a:extLst>
          </p:cNvPr>
          <p:cNvSpPr>
            <a:spLocks noGrp="1"/>
          </p:cNvSpPr>
          <p:nvPr>
            <p:ph type="title"/>
          </p:nvPr>
        </p:nvSpPr>
        <p:spPr>
          <a:xfrm>
            <a:off x="1371600" y="1028700"/>
            <a:ext cx="4432151" cy="4843464"/>
          </a:xfrm>
        </p:spPr>
        <p:txBody>
          <a:bodyPr>
            <a:normAutofit/>
          </a:bodyPr>
          <a:lstStyle/>
          <a:p>
            <a:r>
              <a:rPr lang="en-US" sz="4000" spc="750"/>
              <a:t>Civil War and Civil Rights</a:t>
            </a:r>
            <a:endParaRPr lang="en-US" sz="4000"/>
          </a:p>
        </p:txBody>
      </p:sp>
      <p:sp>
        <p:nvSpPr>
          <p:cNvPr id="3" name="Content Placeholder 2">
            <a:extLst>
              <a:ext uri="{FF2B5EF4-FFF2-40B4-BE49-F238E27FC236}">
                <a16:creationId xmlns:a16="http://schemas.microsoft.com/office/drawing/2014/main" id="{D311DBE2-4834-2E46-A1CB-B11161EE5C5A}"/>
              </a:ext>
            </a:extLst>
          </p:cNvPr>
          <p:cNvSpPr>
            <a:spLocks noGrp="1"/>
          </p:cNvSpPr>
          <p:nvPr>
            <p:ph idx="1"/>
          </p:nvPr>
        </p:nvSpPr>
        <p:spPr>
          <a:xfrm>
            <a:off x="6388249" y="1028700"/>
            <a:ext cx="4432151" cy="4786314"/>
          </a:xfrm>
        </p:spPr>
        <p:txBody>
          <a:bodyPr>
            <a:normAutofit/>
          </a:bodyPr>
          <a:lstStyle/>
          <a:p>
            <a:pPr marL="0" indent="0" algn="just">
              <a:buNone/>
            </a:pPr>
            <a:r>
              <a:rPr lang="en-US" sz="1800" dirty="0">
                <a:latin typeface="open-sans"/>
              </a:rPr>
              <a:t>Some women’s suffrage advocates believed that this was their chance to push lawmakers for truly universal suffrage. As a result, they refused to support the 15th Amendment and even allied with racist Southerners who argued that white women’s votes could be used to neutralize those cast by African Americans.</a:t>
            </a:r>
            <a:endParaRPr lang="en-US" sz="1800" dirty="0"/>
          </a:p>
          <a:p>
            <a:pPr marL="0" indent="0">
              <a:buNone/>
            </a:pPr>
            <a:endParaRPr lang="en-US" sz="1800" dirty="0"/>
          </a:p>
        </p:txBody>
      </p:sp>
      <p:sp>
        <p:nvSpPr>
          <p:cNvPr id="10" name="Rectangle 9">
            <a:extLst>
              <a:ext uri="{FF2B5EF4-FFF2-40B4-BE49-F238E27FC236}">
                <a16:creationId xmlns:a16="http://schemas.microsoft.com/office/drawing/2014/main" id="{0AC71E46-E2E1-4E45-A872-06D90B5F3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3"/>
            <a:ext cx="12191999" cy="457198"/>
          </a:xfrm>
          <a:prstGeom prst="rect">
            <a:avLst/>
          </a:prstGeom>
          <a:gradFill>
            <a:gsLst>
              <a:gs pos="0">
                <a:schemeClr val="accent6">
                  <a:lumMod val="75000"/>
                  <a:alpha val="61000"/>
                </a:schemeClr>
              </a:gs>
              <a:gs pos="50000">
                <a:schemeClr val="accent5">
                  <a:alpha val="8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9A2FC3-465C-4FF6-865B-E7357D277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373"/>
            <a:ext cx="8153398" cy="457199"/>
          </a:xfrm>
          <a:prstGeom prst="rect">
            <a:avLst/>
          </a:prstGeom>
          <a:gradFill>
            <a:gsLst>
              <a:gs pos="0">
                <a:schemeClr val="accent5">
                  <a:alpha val="0"/>
                </a:schemeClr>
              </a:gs>
              <a:gs pos="74000">
                <a:schemeClr val="accent2">
                  <a:alpha val="4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726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E355B3C-C21C-4CED-96E5-68A42FCE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C1612-3F25-5246-8B69-8FAFB93D8809}"/>
              </a:ext>
            </a:extLst>
          </p:cNvPr>
          <p:cNvSpPr>
            <a:spLocks noGrp="1"/>
          </p:cNvSpPr>
          <p:nvPr>
            <p:ph type="title"/>
          </p:nvPr>
        </p:nvSpPr>
        <p:spPr>
          <a:xfrm>
            <a:off x="3614454" y="919778"/>
            <a:ext cx="7329225" cy="1473797"/>
          </a:xfrm>
        </p:spPr>
        <p:txBody>
          <a:bodyPr anchor="t">
            <a:normAutofit/>
          </a:bodyPr>
          <a:lstStyle/>
          <a:p>
            <a:pPr algn="r"/>
            <a:r>
              <a:rPr lang="en-US" sz="4000"/>
              <a:t>WOMEN’S SUFFRAGE</a:t>
            </a:r>
          </a:p>
        </p:txBody>
      </p:sp>
      <p:sp>
        <p:nvSpPr>
          <p:cNvPr id="3" name="Content Placeholder 2">
            <a:extLst>
              <a:ext uri="{FF2B5EF4-FFF2-40B4-BE49-F238E27FC236}">
                <a16:creationId xmlns:a16="http://schemas.microsoft.com/office/drawing/2014/main" id="{4999D453-090F-7141-8F62-A0BF082CEF83}"/>
              </a:ext>
            </a:extLst>
          </p:cNvPr>
          <p:cNvSpPr>
            <a:spLocks noGrp="1"/>
          </p:cNvSpPr>
          <p:nvPr>
            <p:ph idx="1"/>
          </p:nvPr>
        </p:nvSpPr>
        <p:spPr>
          <a:xfrm>
            <a:off x="1371600" y="2641001"/>
            <a:ext cx="7329225" cy="3151991"/>
          </a:xfrm>
        </p:spPr>
        <p:txBody>
          <a:bodyPr>
            <a:normAutofit/>
          </a:bodyPr>
          <a:lstStyle/>
          <a:p>
            <a:pPr marL="0" indent="0" algn="just">
              <a:lnSpc>
                <a:spcPct val="110000"/>
              </a:lnSpc>
              <a:buNone/>
            </a:pPr>
            <a:r>
              <a:rPr lang="en-US" sz="1700" dirty="0"/>
              <a:t>Susan B. Anthony registers and votes for Ulysses S. Grant in the presidential election in New York. She is arrested, tried, and convicted in 1873. Her defense, that the </a:t>
            </a:r>
            <a:r>
              <a:rPr lang="en-US" sz="1700" b="1" i="1" dirty="0"/>
              <a:t>Equal Protection Clause of the 14th Amendment </a:t>
            </a:r>
            <a:r>
              <a:rPr lang="en-US" sz="1700" dirty="0"/>
              <a:t>entitled her to vote, was not successful.</a:t>
            </a:r>
          </a:p>
          <a:p>
            <a:pPr marL="0" indent="0" algn="just">
              <a:lnSpc>
                <a:spcPct val="110000"/>
              </a:lnSpc>
              <a:buNone/>
            </a:pPr>
            <a:endParaRPr lang="en-US" sz="1700" dirty="0"/>
          </a:p>
          <a:p>
            <a:pPr marL="0" indent="0" algn="just">
              <a:lnSpc>
                <a:spcPct val="110000"/>
              </a:lnSpc>
              <a:buNone/>
            </a:pPr>
            <a:r>
              <a:rPr lang="en-US" sz="1700" dirty="0"/>
              <a:t>“No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p:txBody>
      </p:sp>
      <p:sp>
        <p:nvSpPr>
          <p:cNvPr id="15" name="Rectangle 9">
            <a:extLst>
              <a:ext uri="{FF2B5EF4-FFF2-40B4-BE49-F238E27FC236}">
                <a16:creationId xmlns:a16="http://schemas.microsoft.com/office/drawing/2014/main" id="{3901532A-A6DC-4220-97C8-129DCA3A7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39"/>
            <a:ext cx="12191999" cy="449257"/>
          </a:xfrm>
          <a:prstGeom prst="rect">
            <a:avLst/>
          </a:prstGeom>
          <a:gradFill>
            <a:gsLst>
              <a:gs pos="0">
                <a:schemeClr val="accent6">
                  <a:lumMod val="75000"/>
                  <a:alpha val="54000"/>
                </a:schemeClr>
              </a:gs>
              <a:gs pos="85000">
                <a:schemeClr val="accent5">
                  <a:alpha val="8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112B6480-5131-4F3F-B6E3-CB1AB0E6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7506"/>
            <a:ext cx="8153398" cy="449258"/>
          </a:xfrm>
          <a:prstGeom prst="rect">
            <a:avLst/>
          </a:prstGeom>
          <a:gradFill>
            <a:gsLst>
              <a:gs pos="0">
                <a:schemeClr val="accent6">
                  <a:alpha val="18000"/>
                </a:schemeClr>
              </a:gs>
              <a:gs pos="95000">
                <a:schemeClr val="accent2">
                  <a:alpha val="59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83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E6C0C3-A448-4D8B-86C7-3C83B7E4A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2ED3E-0FAD-E540-9380-040FD76F725F}"/>
              </a:ext>
            </a:extLst>
          </p:cNvPr>
          <p:cNvSpPr>
            <a:spLocks noGrp="1"/>
          </p:cNvSpPr>
          <p:nvPr>
            <p:ph type="title"/>
          </p:nvPr>
        </p:nvSpPr>
        <p:spPr>
          <a:xfrm>
            <a:off x="1353190" y="936568"/>
            <a:ext cx="4590410" cy="4564822"/>
          </a:xfrm>
        </p:spPr>
        <p:txBody>
          <a:bodyPr anchor="t">
            <a:normAutofit/>
          </a:bodyPr>
          <a:lstStyle/>
          <a:p>
            <a:r>
              <a:rPr lang="en-US"/>
              <a:t>WOMEN’S SUFFRAGE</a:t>
            </a:r>
            <a:endParaRPr lang="en-US" dirty="0"/>
          </a:p>
        </p:txBody>
      </p:sp>
      <p:sp>
        <p:nvSpPr>
          <p:cNvPr id="11" name="Rectangle 10">
            <a:extLst>
              <a:ext uri="{FF2B5EF4-FFF2-40B4-BE49-F238E27FC236}">
                <a16:creationId xmlns:a16="http://schemas.microsoft.com/office/drawing/2014/main" id="{EF1326A3-CBDD-4503-8C40-806B4ABF4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0698D-E436-464E-9DE4-F9FB349FD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B54A72F-1950-4DE4-8ACE-0286B1D52CDC}"/>
              </a:ext>
            </a:extLst>
          </p:cNvPr>
          <p:cNvGraphicFramePr>
            <a:graphicFrameLocks noGrp="1"/>
          </p:cNvGraphicFramePr>
          <p:nvPr>
            <p:ph idx="1"/>
            <p:extLst>
              <p:ext uri="{D42A27DB-BD31-4B8C-83A1-F6EECF244321}">
                <p14:modId xmlns:p14="http://schemas.microsoft.com/office/powerpoint/2010/main" val="2416490918"/>
              </p:ext>
            </p:extLst>
          </p:nvPr>
        </p:nvGraphicFramePr>
        <p:xfrm>
          <a:off x="6096001" y="457200"/>
          <a:ext cx="5623796"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259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B36A41-BF38-4C0A-BA59-CDCE04AE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9B624-AA7C-AF4C-A89F-BA81E0F2DEBC}"/>
              </a:ext>
            </a:extLst>
          </p:cNvPr>
          <p:cNvSpPr>
            <a:spLocks noGrp="1"/>
          </p:cNvSpPr>
          <p:nvPr>
            <p:ph type="title"/>
          </p:nvPr>
        </p:nvSpPr>
        <p:spPr>
          <a:xfrm>
            <a:off x="1135856" y="908649"/>
            <a:ext cx="4079720" cy="3977676"/>
          </a:xfrm>
        </p:spPr>
        <p:txBody>
          <a:bodyPr anchor="t">
            <a:normAutofit/>
          </a:bodyPr>
          <a:lstStyle/>
          <a:p>
            <a:pPr algn="r"/>
            <a:r>
              <a:rPr lang="en-US" sz="4000" dirty="0"/>
              <a:t>WOMEN’S SUFFRAGE</a:t>
            </a:r>
          </a:p>
        </p:txBody>
      </p:sp>
      <p:sp>
        <p:nvSpPr>
          <p:cNvPr id="3" name="Content Placeholder 2">
            <a:extLst>
              <a:ext uri="{FF2B5EF4-FFF2-40B4-BE49-F238E27FC236}">
                <a16:creationId xmlns:a16="http://schemas.microsoft.com/office/drawing/2014/main" id="{7CBEAD5B-BE05-F14B-9857-0A3A0CA84BE4}"/>
              </a:ext>
            </a:extLst>
          </p:cNvPr>
          <p:cNvSpPr>
            <a:spLocks noGrp="1"/>
          </p:cNvSpPr>
          <p:nvPr>
            <p:ph idx="1"/>
          </p:nvPr>
        </p:nvSpPr>
        <p:spPr>
          <a:xfrm>
            <a:off x="5701896" y="964889"/>
            <a:ext cx="5118505" cy="4909137"/>
          </a:xfrm>
        </p:spPr>
        <p:txBody>
          <a:bodyPr>
            <a:normAutofit/>
          </a:bodyPr>
          <a:lstStyle/>
          <a:p>
            <a:pPr algn="just"/>
            <a:r>
              <a:rPr lang="en-US" sz="1800" dirty="0"/>
              <a:t>By then, the suffragists’ approach had changed. Instead of arguing that women deserved the same rights and responsibilities as men because women and men were “created equal,” the new generation of activists argued that women deserved the vote because they were </a:t>
            </a:r>
            <a:r>
              <a:rPr lang="en-US" sz="1800" i="1" dirty="0"/>
              <a:t>different</a:t>
            </a:r>
            <a:r>
              <a:rPr lang="en-US" sz="1800" dirty="0"/>
              <a:t> from men. </a:t>
            </a:r>
          </a:p>
          <a:p>
            <a:pPr algn="just"/>
            <a:r>
              <a:rPr lang="en-US" sz="1800" dirty="0"/>
              <a:t>They could make their domesticity into a political virtue, using the franchise to create a purer, more moral “maternal commonwealth.”</a:t>
            </a:r>
          </a:p>
          <a:p>
            <a:endParaRPr lang="en-US" sz="1800" dirty="0"/>
          </a:p>
        </p:txBody>
      </p:sp>
      <p:sp>
        <p:nvSpPr>
          <p:cNvPr id="10" name="Rectangle 9">
            <a:extLst>
              <a:ext uri="{FF2B5EF4-FFF2-40B4-BE49-F238E27FC236}">
                <a16:creationId xmlns:a16="http://schemas.microsoft.com/office/drawing/2014/main" id="{92D36A8B-01FD-4675-9D35-FA0CC50FD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6D76E8-086A-40F9-B995-AEFD77D9C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61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879188-3CF0-9A4D-8402-8404D7EA26DE}"/>
              </a:ext>
            </a:extLst>
          </p:cNvPr>
          <p:cNvSpPr>
            <a:spLocks noGrp="1"/>
          </p:cNvSpPr>
          <p:nvPr>
            <p:ph type="title"/>
          </p:nvPr>
        </p:nvSpPr>
        <p:spPr>
          <a:xfrm>
            <a:off x="914400" y="5602884"/>
            <a:ext cx="10698103" cy="827037"/>
          </a:xfrm>
        </p:spPr>
        <p:txBody>
          <a:bodyPr anchor="ctr">
            <a:normAutofit/>
          </a:bodyPr>
          <a:lstStyle/>
          <a:p>
            <a:r>
              <a:rPr lang="en-US" sz="3200" dirty="0">
                <a:solidFill>
                  <a:schemeClr val="bg1"/>
                </a:solidFill>
              </a:rPr>
              <a:t>WOMEN’S SUFFRAGE</a:t>
            </a:r>
          </a:p>
        </p:txBody>
      </p:sp>
      <p:sp>
        <p:nvSpPr>
          <p:cNvPr id="3" name="Content Placeholder 2">
            <a:extLst>
              <a:ext uri="{FF2B5EF4-FFF2-40B4-BE49-F238E27FC236}">
                <a16:creationId xmlns:a16="http://schemas.microsoft.com/office/drawing/2014/main" id="{3E4C3DA9-7A5B-A84F-B51B-7B89579AE173}"/>
              </a:ext>
            </a:extLst>
          </p:cNvPr>
          <p:cNvSpPr>
            <a:spLocks noGrp="1"/>
          </p:cNvSpPr>
          <p:nvPr>
            <p:ph idx="1"/>
          </p:nvPr>
        </p:nvSpPr>
        <p:spPr>
          <a:xfrm>
            <a:off x="1371601" y="1028699"/>
            <a:ext cx="9448799" cy="3600451"/>
          </a:xfrm>
        </p:spPr>
        <p:txBody>
          <a:bodyPr>
            <a:normAutofit/>
          </a:bodyPr>
          <a:lstStyle/>
          <a:p>
            <a:pPr marL="0" indent="0" algn="just">
              <a:buNone/>
            </a:pPr>
            <a:r>
              <a:rPr lang="en-US" sz="1800" dirty="0"/>
              <a:t>This argument served many political agendas: Temperance advocates, for instance, wanted women to have the vote because they thought it would mobilize an enormous voting bloc on behalf of their cause, and many middle-class white people were swayed once again by the argument that the enfranchisement of white women would “ensure immediate and durable white supremacy, honestly attained.”</a:t>
            </a:r>
          </a:p>
          <a:p>
            <a:pPr marL="0" indent="0">
              <a:buNone/>
            </a:pPr>
            <a:br>
              <a:rPr lang="en-US" sz="1800" dirty="0"/>
            </a:br>
            <a:endParaRPr lang="en-US" sz="1800" dirty="0"/>
          </a:p>
        </p:txBody>
      </p:sp>
    </p:spTree>
    <p:extLst>
      <p:ext uri="{BB962C8B-B14F-4D97-AF65-F5344CB8AC3E}">
        <p14:creationId xmlns:p14="http://schemas.microsoft.com/office/powerpoint/2010/main" val="992635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3A3D-C7B4-844E-8964-B0A666185C77}"/>
              </a:ext>
            </a:extLst>
          </p:cNvPr>
          <p:cNvSpPr>
            <a:spLocks noGrp="1"/>
          </p:cNvSpPr>
          <p:nvPr>
            <p:ph type="title"/>
          </p:nvPr>
        </p:nvSpPr>
        <p:spPr/>
        <p:txBody>
          <a:bodyPr>
            <a:normAutofit/>
          </a:bodyPr>
          <a:lstStyle/>
          <a:p>
            <a:r>
              <a:rPr lang="en-US" sz="2800" dirty="0"/>
              <a:t>Opposition to the suffrage movement</a:t>
            </a:r>
          </a:p>
        </p:txBody>
      </p:sp>
      <p:graphicFrame>
        <p:nvGraphicFramePr>
          <p:cNvPr id="5" name="Content Placeholder 2">
            <a:extLst>
              <a:ext uri="{FF2B5EF4-FFF2-40B4-BE49-F238E27FC236}">
                <a16:creationId xmlns:a16="http://schemas.microsoft.com/office/drawing/2014/main" id="{E3266AE4-5C7F-4AF9-B20D-8F4E9D69423F}"/>
              </a:ext>
            </a:extLst>
          </p:cNvPr>
          <p:cNvGraphicFramePr>
            <a:graphicFrameLocks noGrp="1"/>
          </p:cNvGraphicFramePr>
          <p:nvPr>
            <p:ph idx="1"/>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405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dancer, floor, sport&#10;&#10;Description automatically generated">
            <a:extLst>
              <a:ext uri="{FF2B5EF4-FFF2-40B4-BE49-F238E27FC236}">
                <a16:creationId xmlns:a16="http://schemas.microsoft.com/office/drawing/2014/main" id="{F13EC028-2A29-D24A-96AC-A7A98A09B6BB}"/>
              </a:ext>
            </a:extLst>
          </p:cNvPr>
          <p:cNvPicPr>
            <a:picLocks noGrp="1" noChangeAspect="1"/>
          </p:cNvPicPr>
          <p:nvPr>
            <p:ph idx="1"/>
          </p:nvPr>
        </p:nvPicPr>
        <p:blipFill rotWithShape="1">
          <a:blip r:embed="rId2"/>
          <a:srcRect b="6306"/>
          <a:stretch/>
        </p:blipFill>
        <p:spPr>
          <a:xfrm>
            <a:off x="457200" y="457200"/>
            <a:ext cx="11277600" cy="5943600"/>
          </a:xfrm>
          <a:prstGeom prst="rect">
            <a:avLst/>
          </a:prstGeom>
        </p:spPr>
      </p:pic>
    </p:spTree>
    <p:extLst>
      <p:ext uri="{BB962C8B-B14F-4D97-AF65-F5344CB8AC3E}">
        <p14:creationId xmlns:p14="http://schemas.microsoft.com/office/powerpoint/2010/main" val="2504815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B36A41-BF38-4C0A-BA59-CDCE04AE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39C0D3-A27C-914D-9785-BED800BAC370}"/>
              </a:ext>
            </a:extLst>
          </p:cNvPr>
          <p:cNvSpPr>
            <a:spLocks noGrp="1"/>
          </p:cNvSpPr>
          <p:nvPr>
            <p:ph type="title"/>
          </p:nvPr>
        </p:nvSpPr>
        <p:spPr>
          <a:xfrm>
            <a:off x="1135856" y="908649"/>
            <a:ext cx="4079720" cy="3977676"/>
          </a:xfrm>
        </p:spPr>
        <p:txBody>
          <a:bodyPr anchor="t">
            <a:normAutofit/>
          </a:bodyPr>
          <a:lstStyle/>
          <a:p>
            <a:pPr algn="r"/>
            <a:r>
              <a:rPr lang="en-US" sz="3700" dirty="0"/>
              <a:t>Opposition to the suffrage movement</a:t>
            </a:r>
          </a:p>
        </p:txBody>
      </p:sp>
      <p:sp>
        <p:nvSpPr>
          <p:cNvPr id="3" name="Content Placeholder 2">
            <a:extLst>
              <a:ext uri="{FF2B5EF4-FFF2-40B4-BE49-F238E27FC236}">
                <a16:creationId xmlns:a16="http://schemas.microsoft.com/office/drawing/2014/main" id="{2C3AC606-C54B-5248-B132-661C9E6EC2A1}"/>
              </a:ext>
            </a:extLst>
          </p:cNvPr>
          <p:cNvSpPr>
            <a:spLocks noGrp="1"/>
          </p:cNvSpPr>
          <p:nvPr>
            <p:ph idx="1"/>
          </p:nvPr>
        </p:nvSpPr>
        <p:spPr>
          <a:xfrm>
            <a:off x="5701896" y="964889"/>
            <a:ext cx="5118505" cy="4909137"/>
          </a:xfrm>
        </p:spPr>
        <p:txBody>
          <a:bodyPr>
            <a:normAutofit/>
          </a:bodyPr>
          <a:lstStyle/>
          <a:p>
            <a:pPr algn="just"/>
            <a:r>
              <a:rPr lang="en-US" sz="1800" dirty="0"/>
              <a:t>The Anti-Suffrage Party is founded in 1871. </a:t>
            </a:r>
          </a:p>
          <a:p>
            <a:pPr algn="just"/>
            <a:r>
              <a:rPr lang="en-US" sz="1800" dirty="0"/>
              <a:t>Many people, including prominent women, such as Ellen Sherman, wife of General William Tecumseh Sherman, challenged the notion of suffrage as a “natural right,” and opposed its extension to women. </a:t>
            </a:r>
          </a:p>
          <a:p>
            <a:pPr algn="just"/>
            <a:r>
              <a:rPr lang="en-US" sz="1800" dirty="0"/>
              <a:t>In their view, women’s political participation threatened their important roles as wives, mothers, educators, and philanthropists.</a:t>
            </a:r>
          </a:p>
        </p:txBody>
      </p:sp>
      <p:sp>
        <p:nvSpPr>
          <p:cNvPr id="10" name="Rectangle 9">
            <a:extLst>
              <a:ext uri="{FF2B5EF4-FFF2-40B4-BE49-F238E27FC236}">
                <a16:creationId xmlns:a16="http://schemas.microsoft.com/office/drawing/2014/main" id="{92D36A8B-01FD-4675-9D35-FA0CC50FD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6D76E8-086A-40F9-B995-AEFD77D9C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243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5DE4BB64-552E-4E54-BEE1-DF9E7E480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0BA4C-28B0-B144-90D6-7D3720ED0AC8}"/>
              </a:ext>
            </a:extLst>
          </p:cNvPr>
          <p:cNvSpPr>
            <a:spLocks noGrp="1"/>
          </p:cNvSpPr>
          <p:nvPr>
            <p:ph type="title"/>
          </p:nvPr>
        </p:nvSpPr>
        <p:spPr>
          <a:xfrm>
            <a:off x="1371600" y="1028700"/>
            <a:ext cx="4432151" cy="4843464"/>
          </a:xfrm>
        </p:spPr>
        <p:txBody>
          <a:bodyPr>
            <a:normAutofit/>
          </a:bodyPr>
          <a:lstStyle/>
          <a:p>
            <a:r>
              <a:rPr lang="en-US" sz="4000"/>
              <a:t>1912</a:t>
            </a:r>
          </a:p>
        </p:txBody>
      </p:sp>
      <p:sp>
        <p:nvSpPr>
          <p:cNvPr id="3" name="Content Placeholder 2">
            <a:extLst>
              <a:ext uri="{FF2B5EF4-FFF2-40B4-BE49-F238E27FC236}">
                <a16:creationId xmlns:a16="http://schemas.microsoft.com/office/drawing/2014/main" id="{0AB5DCD1-AC0F-454C-9B00-9872EA69FC1A}"/>
              </a:ext>
            </a:extLst>
          </p:cNvPr>
          <p:cNvSpPr>
            <a:spLocks noGrp="1"/>
          </p:cNvSpPr>
          <p:nvPr>
            <p:ph idx="1"/>
          </p:nvPr>
        </p:nvSpPr>
        <p:spPr>
          <a:xfrm>
            <a:off x="6388249" y="1028700"/>
            <a:ext cx="4432151" cy="4786314"/>
          </a:xfrm>
        </p:spPr>
        <p:txBody>
          <a:bodyPr>
            <a:normAutofit/>
          </a:bodyPr>
          <a:lstStyle/>
          <a:p>
            <a:pPr marL="0" indent="0">
              <a:buNone/>
            </a:pPr>
            <a:r>
              <a:rPr lang="en-US" sz="1800" dirty="0"/>
              <a:t>Theodore Roosevelt's Bull Moose Party becomes the first national major political party to support women’s suffrage.</a:t>
            </a:r>
          </a:p>
        </p:txBody>
      </p:sp>
      <p:sp>
        <p:nvSpPr>
          <p:cNvPr id="19" name="Rectangle 9">
            <a:extLst>
              <a:ext uri="{FF2B5EF4-FFF2-40B4-BE49-F238E27FC236}">
                <a16:creationId xmlns:a16="http://schemas.microsoft.com/office/drawing/2014/main" id="{0AC71E46-E2E1-4E45-A872-06D90B5F3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3"/>
            <a:ext cx="12191999" cy="457198"/>
          </a:xfrm>
          <a:prstGeom prst="rect">
            <a:avLst/>
          </a:prstGeom>
          <a:gradFill>
            <a:gsLst>
              <a:gs pos="0">
                <a:schemeClr val="accent6">
                  <a:lumMod val="75000"/>
                  <a:alpha val="61000"/>
                </a:schemeClr>
              </a:gs>
              <a:gs pos="50000">
                <a:schemeClr val="accent5">
                  <a:alpha val="8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029A2FC3-465C-4FF6-865B-E7357D277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373"/>
            <a:ext cx="8153398" cy="457199"/>
          </a:xfrm>
          <a:prstGeom prst="rect">
            <a:avLst/>
          </a:prstGeom>
          <a:gradFill>
            <a:gsLst>
              <a:gs pos="0">
                <a:schemeClr val="accent5">
                  <a:alpha val="0"/>
                </a:schemeClr>
              </a:gs>
              <a:gs pos="74000">
                <a:schemeClr val="accent2">
                  <a:alpha val="4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184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BBEAF0E-7BC7-4BD0-B456-B28AA13AB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5868F-5DCC-7B41-B757-E547BBEA74F5}"/>
              </a:ext>
            </a:extLst>
          </p:cNvPr>
          <p:cNvSpPr>
            <a:spLocks noGrp="1"/>
          </p:cNvSpPr>
          <p:nvPr>
            <p:ph type="title"/>
          </p:nvPr>
        </p:nvSpPr>
        <p:spPr>
          <a:xfrm>
            <a:off x="6373091" y="1028698"/>
            <a:ext cx="4778303" cy="4721264"/>
          </a:xfrm>
        </p:spPr>
        <p:txBody>
          <a:bodyPr>
            <a:normAutofit/>
          </a:bodyPr>
          <a:lstStyle/>
          <a:p>
            <a:pPr algn="r"/>
            <a:r>
              <a:rPr lang="en-US" sz="4000"/>
              <a:t>WOMEN’S SUFFRAGE</a:t>
            </a:r>
          </a:p>
        </p:txBody>
      </p:sp>
      <p:sp>
        <p:nvSpPr>
          <p:cNvPr id="3" name="Content Placeholder 2">
            <a:extLst>
              <a:ext uri="{FF2B5EF4-FFF2-40B4-BE49-F238E27FC236}">
                <a16:creationId xmlns:a16="http://schemas.microsoft.com/office/drawing/2014/main" id="{EB6058BA-5563-5B4F-A9BF-CE534818571E}"/>
              </a:ext>
            </a:extLst>
          </p:cNvPr>
          <p:cNvSpPr>
            <a:spLocks noGrp="1"/>
          </p:cNvSpPr>
          <p:nvPr>
            <p:ph idx="1"/>
          </p:nvPr>
        </p:nvSpPr>
        <p:spPr>
          <a:xfrm>
            <a:off x="1371600" y="1011448"/>
            <a:ext cx="4724400" cy="4721264"/>
          </a:xfrm>
        </p:spPr>
        <p:txBody>
          <a:bodyPr>
            <a:normAutofit/>
          </a:bodyPr>
          <a:lstStyle/>
          <a:p>
            <a:pPr marL="0" indent="0" algn="just">
              <a:buNone/>
            </a:pPr>
            <a:r>
              <a:rPr lang="en-US" sz="1800" dirty="0"/>
              <a:t>World War I slowed the suffragists’ campaign but helped them advance their argument nonetheless: Women’s work on behalf of the war effort, activists pointed out, proved that they were just as patriotic and deserving of citizenship as men.</a:t>
            </a:r>
          </a:p>
        </p:txBody>
      </p:sp>
      <p:sp>
        <p:nvSpPr>
          <p:cNvPr id="15"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10126"/>
            <a:ext cx="12192000" cy="456773"/>
          </a:xfrm>
          <a:prstGeom prst="rect">
            <a:avLst/>
          </a:prstGeom>
          <a:gradFill>
            <a:gsLst>
              <a:gs pos="14000">
                <a:schemeClr val="accent4">
                  <a:alpha val="28000"/>
                </a:schemeClr>
              </a:gs>
              <a:gs pos="100000">
                <a:schemeClr val="accent5">
                  <a:alpha val="83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10126"/>
            <a:ext cx="8153398" cy="456772"/>
          </a:xfrm>
          <a:prstGeom prst="rect">
            <a:avLst/>
          </a:prstGeom>
          <a:gradFill>
            <a:gsLst>
              <a:gs pos="9000">
                <a:schemeClr val="accent2">
                  <a:lumMod val="60000"/>
                  <a:lumOff val="40000"/>
                  <a:alpha val="52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576124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06E6C0C3-A448-4D8B-86C7-3C83B7E4A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1F648-ADE4-834B-8CB9-BBD0665E2810}"/>
              </a:ext>
            </a:extLst>
          </p:cNvPr>
          <p:cNvSpPr>
            <a:spLocks noGrp="1"/>
          </p:cNvSpPr>
          <p:nvPr>
            <p:ph type="title"/>
          </p:nvPr>
        </p:nvSpPr>
        <p:spPr>
          <a:xfrm>
            <a:off x="1353190" y="1028700"/>
            <a:ext cx="3330452" cy="4472690"/>
          </a:xfrm>
        </p:spPr>
        <p:txBody>
          <a:bodyPr anchor="ctr">
            <a:normAutofit/>
          </a:bodyPr>
          <a:lstStyle/>
          <a:p>
            <a:r>
              <a:rPr lang="en-US" sz="3200"/>
              <a:t>WOMEN’S SUFFRAGE</a:t>
            </a:r>
          </a:p>
        </p:txBody>
      </p:sp>
      <p:sp>
        <p:nvSpPr>
          <p:cNvPr id="22" name="Rectangle 10">
            <a:extLst>
              <a:ext uri="{FF2B5EF4-FFF2-40B4-BE49-F238E27FC236}">
                <a16:creationId xmlns:a16="http://schemas.microsoft.com/office/drawing/2014/main" id="{EF1326A3-CBDD-4503-8C40-806B4ABF4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5910698D-E436-464E-9DE4-F9FB349FD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2">
            <a:extLst>
              <a:ext uri="{FF2B5EF4-FFF2-40B4-BE49-F238E27FC236}">
                <a16:creationId xmlns:a16="http://schemas.microsoft.com/office/drawing/2014/main" id="{7A7521D1-D160-414F-99E2-A01DFF54C396}"/>
              </a:ext>
            </a:extLst>
          </p:cNvPr>
          <p:cNvGraphicFramePr/>
          <p:nvPr/>
        </p:nvGraphicFramePr>
        <p:xfrm>
          <a:off x="5172741" y="882502"/>
          <a:ext cx="6177516" cy="4869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710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1CC4AFFA-9868-4B7D-9F63-93C34D362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FFBBF-B839-8E48-9B30-3FA7AEF08B8A}"/>
              </a:ext>
            </a:extLst>
          </p:cNvPr>
          <p:cNvSpPr>
            <a:spLocks noGrp="1"/>
          </p:cNvSpPr>
          <p:nvPr>
            <p:ph type="title"/>
          </p:nvPr>
        </p:nvSpPr>
        <p:spPr>
          <a:xfrm>
            <a:off x="1371601" y="457200"/>
            <a:ext cx="9549442" cy="1010093"/>
          </a:xfrm>
        </p:spPr>
        <p:txBody>
          <a:bodyPr anchor="b">
            <a:normAutofit/>
          </a:bodyPr>
          <a:lstStyle/>
          <a:p>
            <a:pPr algn="r">
              <a:lnSpc>
                <a:spcPct val="90000"/>
              </a:lnSpc>
            </a:pPr>
            <a:br>
              <a:rPr lang="en-US" sz="2300"/>
            </a:br>
            <a:r>
              <a:rPr lang="en-US" sz="2300"/>
              <a:t>Full Voting Rights before 19th Amendment and before statehood</a:t>
            </a:r>
          </a:p>
        </p:txBody>
      </p:sp>
      <p:sp>
        <p:nvSpPr>
          <p:cNvPr id="20" name="Rectangle 10">
            <a:extLst>
              <a:ext uri="{FF2B5EF4-FFF2-40B4-BE49-F238E27FC236}">
                <a16:creationId xmlns:a16="http://schemas.microsoft.com/office/drawing/2014/main" id="{024CCFE6-8D32-4963-9B5D-E74204429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43414B78-940D-4BE3-A24D-B003E1C9C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7DC10412-91C1-4DC4-8B8A-127A921668D8}"/>
              </a:ext>
            </a:extLst>
          </p:cNvPr>
          <p:cNvGraphicFramePr>
            <a:graphicFrameLocks noGrp="1"/>
          </p:cNvGraphicFramePr>
          <p:nvPr>
            <p:ph idx="1"/>
            <p:extLst>
              <p:ext uri="{D42A27DB-BD31-4B8C-83A1-F6EECF244321}">
                <p14:modId xmlns:p14="http://schemas.microsoft.com/office/powerpoint/2010/main" val="3595271504"/>
              </p:ext>
            </p:extLst>
          </p:nvPr>
        </p:nvGraphicFramePr>
        <p:xfrm>
          <a:off x="898451" y="1834632"/>
          <a:ext cx="10334847"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228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6B36A41-BF38-4C0A-BA59-CDCE04AE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1575A-ECA0-0F43-975A-07A0CF2E4CBE}"/>
              </a:ext>
            </a:extLst>
          </p:cNvPr>
          <p:cNvSpPr>
            <a:spLocks noGrp="1"/>
          </p:cNvSpPr>
          <p:nvPr>
            <p:ph type="title"/>
          </p:nvPr>
        </p:nvSpPr>
        <p:spPr>
          <a:xfrm>
            <a:off x="1135856" y="908649"/>
            <a:ext cx="4079720" cy="3977676"/>
          </a:xfrm>
        </p:spPr>
        <p:txBody>
          <a:bodyPr anchor="t">
            <a:normAutofit/>
          </a:bodyPr>
          <a:lstStyle/>
          <a:p>
            <a:pPr algn="r">
              <a:lnSpc>
                <a:spcPct val="90000"/>
              </a:lnSpc>
            </a:pPr>
            <a:r>
              <a:rPr lang="en-US" sz="3400"/>
              <a:t> </a:t>
            </a:r>
            <a:br>
              <a:rPr lang="en-US" sz="3400"/>
            </a:br>
            <a:r>
              <a:rPr lang="en-US" sz="3400"/>
              <a:t>States granting women the right to vote prior to the 19th Amendment</a:t>
            </a:r>
          </a:p>
        </p:txBody>
      </p:sp>
      <p:graphicFrame>
        <p:nvGraphicFramePr>
          <p:cNvPr id="27" name="Content Placeholder 2">
            <a:extLst>
              <a:ext uri="{FF2B5EF4-FFF2-40B4-BE49-F238E27FC236}">
                <a16:creationId xmlns:a16="http://schemas.microsoft.com/office/drawing/2014/main" id="{1D5DA480-CF68-4372-8535-D7DD9AEDC253}"/>
              </a:ext>
            </a:extLst>
          </p:cNvPr>
          <p:cNvGraphicFramePr>
            <a:graphicFrameLocks noGrp="1"/>
          </p:cNvGraphicFramePr>
          <p:nvPr>
            <p:ph idx="1"/>
          </p:nvPr>
        </p:nvGraphicFramePr>
        <p:xfrm>
          <a:off x="5701896" y="964889"/>
          <a:ext cx="5118505" cy="4909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22">
            <a:extLst>
              <a:ext uri="{FF2B5EF4-FFF2-40B4-BE49-F238E27FC236}">
                <a16:creationId xmlns:a16="http://schemas.microsoft.com/office/drawing/2014/main" id="{92D36A8B-01FD-4675-9D35-FA0CC50FD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6D76E8-086A-40F9-B995-AEFD77D9C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286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4">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84922"/>
            <a:ext cx="12203208" cy="1600201"/>
          </a:xfrm>
          <a:prstGeom prst="rect">
            <a:avLst/>
          </a:prstGeom>
          <a:gradFill>
            <a:gsLst>
              <a:gs pos="0">
                <a:schemeClr val="accent5">
                  <a:alpha val="88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6">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1" y="5284922"/>
            <a:ext cx="8164608" cy="1594270"/>
          </a:xfrm>
          <a:prstGeom prst="rect">
            <a:avLst/>
          </a:prstGeom>
          <a:gradFill>
            <a:gsLst>
              <a:gs pos="91069">
                <a:schemeClr val="accent2"/>
              </a:gs>
              <a:gs pos="22000">
                <a:schemeClr val="accent2">
                  <a:alpha val="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5883" y="5284922"/>
            <a:ext cx="7012127" cy="1579412"/>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8597" y="5284922"/>
            <a:ext cx="8164607" cy="1591534"/>
          </a:xfrm>
          <a:prstGeom prst="rect">
            <a:avLst/>
          </a:prstGeom>
          <a:gradFill>
            <a:gsLst>
              <a:gs pos="0">
                <a:schemeClr val="accent5">
                  <a:alpha val="26000"/>
                </a:schemeClr>
              </a:gs>
              <a:gs pos="72000">
                <a:schemeClr val="accent5">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8CA8A-9252-AA4D-A519-DD813BF3CED9}"/>
              </a:ext>
            </a:extLst>
          </p:cNvPr>
          <p:cNvSpPr>
            <a:spLocks noGrp="1"/>
          </p:cNvSpPr>
          <p:nvPr>
            <p:ph type="title"/>
          </p:nvPr>
        </p:nvSpPr>
        <p:spPr>
          <a:xfrm>
            <a:off x="835863" y="5652097"/>
            <a:ext cx="10587314" cy="877729"/>
          </a:xfrm>
        </p:spPr>
        <p:txBody>
          <a:bodyPr anchor="ctr">
            <a:normAutofit/>
          </a:bodyPr>
          <a:lstStyle/>
          <a:p>
            <a:pPr>
              <a:lnSpc>
                <a:spcPct val="90000"/>
              </a:lnSpc>
            </a:pPr>
            <a:r>
              <a:rPr lang="en-US" sz="3000">
                <a:solidFill>
                  <a:schemeClr val="bg1"/>
                </a:solidFill>
              </a:rPr>
              <a:t>could vote for President prior to the 19th Amendment</a:t>
            </a:r>
          </a:p>
        </p:txBody>
      </p:sp>
      <p:graphicFrame>
        <p:nvGraphicFramePr>
          <p:cNvPr id="18" name="Content Placeholder 2">
            <a:extLst>
              <a:ext uri="{FF2B5EF4-FFF2-40B4-BE49-F238E27FC236}">
                <a16:creationId xmlns:a16="http://schemas.microsoft.com/office/drawing/2014/main" id="{8DC63C20-63A4-46D2-80BA-F9D68CB9C7BE}"/>
              </a:ext>
            </a:extLst>
          </p:cNvPr>
          <p:cNvGraphicFramePr>
            <a:graphicFrameLocks noGrp="1"/>
          </p:cNvGraphicFramePr>
          <p:nvPr>
            <p:ph idx="1"/>
            <p:extLst>
              <p:ext uri="{D42A27DB-BD31-4B8C-83A1-F6EECF244321}">
                <p14:modId xmlns:p14="http://schemas.microsoft.com/office/powerpoint/2010/main" val="3923298352"/>
              </p:ext>
            </p:extLst>
          </p:nvPr>
        </p:nvGraphicFramePr>
        <p:xfrm>
          <a:off x="776379" y="710243"/>
          <a:ext cx="10754630" cy="4207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42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13">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1">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AA73541-FB56-8546-9D36-63C272CF686F}"/>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a:solidFill>
                  <a:schemeClr val="bg1"/>
                </a:solidFill>
              </a:rPr>
              <a:t>Gained Voting Rights after the passage</a:t>
            </a:r>
          </a:p>
        </p:txBody>
      </p:sp>
      <p:graphicFrame>
        <p:nvGraphicFramePr>
          <p:cNvPr id="4" name="Content Placeholder 3">
            <a:extLst>
              <a:ext uri="{FF2B5EF4-FFF2-40B4-BE49-F238E27FC236}">
                <a16:creationId xmlns:a16="http://schemas.microsoft.com/office/drawing/2014/main" id="{E6452572-D494-3649-A165-F2BD8A13D507}"/>
              </a:ext>
            </a:extLst>
          </p:cNvPr>
          <p:cNvGraphicFramePr>
            <a:graphicFrameLocks noGrp="1"/>
          </p:cNvGraphicFramePr>
          <p:nvPr>
            <p:ph idx="1"/>
            <p:extLst>
              <p:ext uri="{D42A27DB-BD31-4B8C-83A1-F6EECF244321}">
                <p14:modId xmlns:p14="http://schemas.microsoft.com/office/powerpoint/2010/main" val="3593284097"/>
              </p:ext>
            </p:extLst>
          </p:nvPr>
        </p:nvGraphicFramePr>
        <p:xfrm>
          <a:off x="5603128" y="457200"/>
          <a:ext cx="5015121" cy="6035040"/>
        </p:xfrm>
        <a:graphic>
          <a:graphicData uri="http://schemas.openxmlformats.org/drawingml/2006/table">
            <a:tbl>
              <a:tblPr/>
              <a:tblGrid>
                <a:gridCol w="5015121">
                  <a:extLst>
                    <a:ext uri="{9D8B030D-6E8A-4147-A177-3AD203B41FA5}">
                      <a16:colId xmlns:a16="http://schemas.microsoft.com/office/drawing/2014/main" val="3331291661"/>
                    </a:ext>
                  </a:extLst>
                </a:gridCol>
              </a:tblGrid>
              <a:tr h="595111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Vermont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New Hampshire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Massachusetts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Connecticut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Pennsylvania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New Jersey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Delaware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Maryland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West Virginia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Virginia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North Carolina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South Carolina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Georgia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Alabama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Florida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Mississippi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Louisiana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Arkansas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Texas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New Mexico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Arial, Helvetica, sans-serif"/>
                        </a:rPr>
                        <a:t>Kentucky</a:t>
                      </a:r>
                      <a:endParaRPr lang="en-US" sz="1800"/>
                    </a:p>
                    <a:p>
                      <a:pPr algn="l"/>
                      <a:endParaRPr lang="en-US" sz="1800"/>
                    </a:p>
                  </a:txBody>
                  <a:tcPr marL="0" marR="0" marT="0" marB="0">
                    <a:lnL>
                      <a:noFill/>
                    </a:lnL>
                    <a:lnR>
                      <a:noFill/>
                    </a:lnR>
                    <a:lnT>
                      <a:noFill/>
                    </a:lnT>
                    <a:lnB>
                      <a:noFill/>
                    </a:lnB>
                  </a:tcPr>
                </a:tc>
                <a:extLst>
                  <a:ext uri="{0D108BD9-81ED-4DB2-BD59-A6C34878D82A}">
                    <a16:rowId xmlns:a16="http://schemas.microsoft.com/office/drawing/2014/main" val="3127265119"/>
                  </a:ext>
                </a:extLst>
              </a:tr>
            </a:tbl>
          </a:graphicData>
        </a:graphic>
      </p:graphicFrame>
      <p:sp>
        <p:nvSpPr>
          <p:cNvPr id="5" name="Rectangle 1">
            <a:extLst>
              <a:ext uri="{FF2B5EF4-FFF2-40B4-BE49-F238E27FC236}">
                <a16:creationId xmlns:a16="http://schemas.microsoft.com/office/drawing/2014/main" id="{A40FB1B4-E67F-8D42-9221-4C5AFC5CAF4E}"/>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TR" altLang="en-TR" b="0" i="0" u="none" strike="noStrike" cap="none" normalizeH="0" baseline="0">
                <a:ln>
                  <a:noFill/>
                </a:ln>
                <a:solidFill>
                  <a:schemeClr val="tx1"/>
                </a:solidFill>
                <a:effectLst/>
                <a:latin typeface="Arial" panose="020B0604020202020204" pitchFamily="34" charset="0"/>
              </a:rPr>
            </a:br>
            <a:endParaRPr kumimoji="0" lang="en-TR" altLang="en-TR"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9533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map&#10;&#10;Description automatically generated">
            <a:extLst>
              <a:ext uri="{FF2B5EF4-FFF2-40B4-BE49-F238E27FC236}">
                <a16:creationId xmlns:a16="http://schemas.microsoft.com/office/drawing/2014/main" id="{C7A5CF71-A1F9-2642-BDF5-7D22FAB7363B}"/>
              </a:ext>
            </a:extLst>
          </p:cNvPr>
          <p:cNvPicPr>
            <a:picLocks noChangeAspect="1"/>
          </p:cNvPicPr>
          <p:nvPr/>
        </p:nvPicPr>
        <p:blipFill rotWithShape="1">
          <a:blip r:embed="rId3"/>
          <a:srcRect t="15337"/>
          <a:stretch/>
        </p:blipFill>
        <p:spPr>
          <a:xfrm>
            <a:off x="457200" y="457200"/>
            <a:ext cx="11277600" cy="5943600"/>
          </a:xfrm>
          <a:prstGeom prst="rect">
            <a:avLst/>
          </a:prstGeom>
        </p:spPr>
      </p:pic>
    </p:spTree>
    <p:extLst>
      <p:ext uri="{BB962C8B-B14F-4D97-AF65-F5344CB8AC3E}">
        <p14:creationId xmlns:p14="http://schemas.microsoft.com/office/powerpoint/2010/main" val="2499777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FCC535-F368-497D-9E47-898F8F0D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6855BE-332C-7A43-91D5-9D9E1CF381FD}"/>
              </a:ext>
            </a:extLst>
          </p:cNvPr>
          <p:cNvPicPr>
            <a:picLocks noChangeAspect="1"/>
          </p:cNvPicPr>
          <p:nvPr/>
        </p:nvPicPr>
        <p:blipFill rotWithShape="1">
          <a:blip r:embed="rId2"/>
          <a:srcRect t="9274"/>
          <a:stretch/>
        </p:blipFill>
        <p:spPr>
          <a:xfrm>
            <a:off x="20" y="10"/>
            <a:ext cx="12191979" cy="6857990"/>
          </a:xfrm>
          <a:prstGeom prst="rect">
            <a:avLst/>
          </a:prstGeom>
        </p:spPr>
      </p:pic>
    </p:spTree>
    <p:extLst>
      <p:ext uri="{BB962C8B-B14F-4D97-AF65-F5344CB8AC3E}">
        <p14:creationId xmlns:p14="http://schemas.microsoft.com/office/powerpoint/2010/main" val="273793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1C6B89-33BA-AE4D-BFE4-DE4B7BA20DC0}"/>
              </a:ext>
            </a:extLst>
          </p:cNvPr>
          <p:cNvSpPr>
            <a:spLocks noGrp="1"/>
          </p:cNvSpPr>
          <p:nvPr>
            <p:ph type="title"/>
          </p:nvPr>
        </p:nvSpPr>
        <p:spPr>
          <a:xfrm>
            <a:off x="914400" y="5602884"/>
            <a:ext cx="10698103" cy="827037"/>
          </a:xfrm>
        </p:spPr>
        <p:txBody>
          <a:bodyPr anchor="ctr">
            <a:normAutofit/>
          </a:bodyPr>
          <a:lstStyle/>
          <a:p>
            <a:r>
              <a:rPr lang="en-US" sz="3200" dirty="0">
                <a:solidFill>
                  <a:schemeClr val="bg1"/>
                </a:solidFill>
              </a:rPr>
              <a:t>WOMEN’s suffrage</a:t>
            </a:r>
          </a:p>
        </p:txBody>
      </p:sp>
      <p:sp>
        <p:nvSpPr>
          <p:cNvPr id="3" name="Content Placeholder 2">
            <a:extLst>
              <a:ext uri="{FF2B5EF4-FFF2-40B4-BE49-F238E27FC236}">
                <a16:creationId xmlns:a16="http://schemas.microsoft.com/office/drawing/2014/main" id="{6E4463A4-7E12-0C4B-93EB-B944A9E7979F}"/>
              </a:ext>
            </a:extLst>
          </p:cNvPr>
          <p:cNvSpPr>
            <a:spLocks noGrp="1"/>
          </p:cNvSpPr>
          <p:nvPr>
            <p:ph idx="1"/>
          </p:nvPr>
        </p:nvSpPr>
        <p:spPr>
          <a:xfrm>
            <a:off x="1371601" y="1028699"/>
            <a:ext cx="9448799" cy="3600451"/>
          </a:xfrm>
        </p:spPr>
        <p:txBody>
          <a:bodyPr>
            <a:normAutofit/>
          </a:bodyPr>
          <a:lstStyle/>
          <a:p>
            <a:pPr marL="0" indent="0">
              <a:buNone/>
            </a:pPr>
            <a:r>
              <a:rPr lang="en-US" sz="1800"/>
              <a:t>During the late 1800s and early 1900s, women and women's organizations not only worked to gain the right to vote, they also worked for broad-based economic and political equality and for social reforms. </a:t>
            </a:r>
          </a:p>
        </p:txBody>
      </p:sp>
    </p:spTree>
    <p:extLst>
      <p:ext uri="{BB962C8B-B14F-4D97-AF65-F5344CB8AC3E}">
        <p14:creationId xmlns:p14="http://schemas.microsoft.com/office/powerpoint/2010/main" val="410629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DDF0061-C2F9-2F46-A0C9-C3658A4B749F}"/>
              </a:ext>
            </a:extLst>
          </p:cNvPr>
          <p:cNvPicPr>
            <a:picLocks noChangeAspect="1"/>
          </p:cNvPicPr>
          <p:nvPr/>
        </p:nvPicPr>
        <p:blipFill>
          <a:blip r:embed="rId2"/>
          <a:stretch>
            <a:fillRect/>
          </a:stretch>
        </p:blipFill>
        <p:spPr>
          <a:xfrm>
            <a:off x="3888581" y="0"/>
            <a:ext cx="4414838" cy="6858000"/>
          </a:xfrm>
          <a:prstGeom prst="rect">
            <a:avLst/>
          </a:prstGeom>
        </p:spPr>
      </p:pic>
    </p:spTree>
    <p:extLst>
      <p:ext uri="{BB962C8B-B14F-4D97-AF65-F5344CB8AC3E}">
        <p14:creationId xmlns:p14="http://schemas.microsoft.com/office/powerpoint/2010/main" val="1417315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Calendar&#10;&#10;Description automatically generated with medium confidence">
            <a:extLst>
              <a:ext uri="{FF2B5EF4-FFF2-40B4-BE49-F238E27FC236}">
                <a16:creationId xmlns:a16="http://schemas.microsoft.com/office/drawing/2014/main" id="{AD2430B7-8203-CD45-A3C9-EF4B515E7647}"/>
              </a:ext>
            </a:extLst>
          </p:cNvPr>
          <p:cNvPicPr>
            <a:picLocks noChangeAspect="1"/>
          </p:cNvPicPr>
          <p:nvPr/>
        </p:nvPicPr>
        <p:blipFill>
          <a:blip r:embed="rId3"/>
          <a:stretch>
            <a:fillRect/>
          </a:stretch>
        </p:blipFill>
        <p:spPr>
          <a:xfrm>
            <a:off x="3853961" y="0"/>
            <a:ext cx="4484077" cy="6858000"/>
          </a:xfrm>
          <a:prstGeom prst="rect">
            <a:avLst/>
          </a:prstGeom>
        </p:spPr>
      </p:pic>
    </p:spTree>
    <p:extLst>
      <p:ext uri="{BB962C8B-B14F-4D97-AF65-F5344CB8AC3E}">
        <p14:creationId xmlns:p14="http://schemas.microsoft.com/office/powerpoint/2010/main" val="2180505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picture frame&#10;&#10;Description automatically generated">
            <a:extLst>
              <a:ext uri="{FF2B5EF4-FFF2-40B4-BE49-F238E27FC236}">
                <a16:creationId xmlns:a16="http://schemas.microsoft.com/office/drawing/2014/main" id="{77DF85E4-3131-AC4A-9B7D-5B46A600288E}"/>
              </a:ext>
            </a:extLst>
          </p:cNvPr>
          <p:cNvPicPr>
            <a:picLocks noChangeAspect="1"/>
          </p:cNvPicPr>
          <p:nvPr/>
        </p:nvPicPr>
        <p:blipFill>
          <a:blip r:embed="rId2"/>
          <a:stretch>
            <a:fillRect/>
          </a:stretch>
        </p:blipFill>
        <p:spPr>
          <a:xfrm>
            <a:off x="3980481" y="0"/>
            <a:ext cx="4231037" cy="6858000"/>
          </a:xfrm>
          <a:prstGeom prst="rect">
            <a:avLst/>
          </a:prstGeom>
        </p:spPr>
      </p:pic>
    </p:spTree>
    <p:extLst>
      <p:ext uri="{BB962C8B-B14F-4D97-AF65-F5344CB8AC3E}">
        <p14:creationId xmlns:p14="http://schemas.microsoft.com/office/powerpoint/2010/main" val="753761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10;&#10;Description automatically generated">
            <a:extLst>
              <a:ext uri="{FF2B5EF4-FFF2-40B4-BE49-F238E27FC236}">
                <a16:creationId xmlns:a16="http://schemas.microsoft.com/office/drawing/2014/main" id="{2B000AA4-CC87-3A42-8BC7-1A0E0964B6D2}"/>
              </a:ext>
            </a:extLst>
          </p:cNvPr>
          <p:cNvPicPr>
            <a:picLocks noChangeAspect="1"/>
          </p:cNvPicPr>
          <p:nvPr/>
        </p:nvPicPr>
        <p:blipFill>
          <a:blip r:embed="rId2"/>
          <a:stretch>
            <a:fillRect/>
          </a:stretch>
        </p:blipFill>
        <p:spPr>
          <a:xfrm>
            <a:off x="3940290" y="0"/>
            <a:ext cx="4311420" cy="6858000"/>
          </a:xfrm>
          <a:prstGeom prst="rect">
            <a:avLst/>
          </a:prstGeom>
        </p:spPr>
      </p:pic>
    </p:spTree>
    <p:extLst>
      <p:ext uri="{BB962C8B-B14F-4D97-AF65-F5344CB8AC3E}">
        <p14:creationId xmlns:p14="http://schemas.microsoft.com/office/powerpoint/2010/main" val="137551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0D0C237-6268-F641-B1D9-1F302CBBCF17}"/>
              </a:ext>
            </a:extLst>
          </p:cNvPr>
          <p:cNvPicPr>
            <a:picLocks noChangeAspect="1"/>
          </p:cNvPicPr>
          <p:nvPr/>
        </p:nvPicPr>
        <p:blipFill>
          <a:blip r:embed="rId2"/>
          <a:stretch>
            <a:fillRect/>
          </a:stretch>
        </p:blipFill>
        <p:spPr>
          <a:xfrm>
            <a:off x="3882957" y="0"/>
            <a:ext cx="4426085" cy="6858000"/>
          </a:xfrm>
          <a:prstGeom prst="rect">
            <a:avLst/>
          </a:prstGeom>
        </p:spPr>
      </p:pic>
    </p:spTree>
    <p:extLst>
      <p:ext uri="{BB962C8B-B14F-4D97-AF65-F5344CB8AC3E}">
        <p14:creationId xmlns:p14="http://schemas.microsoft.com/office/powerpoint/2010/main" val="29441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3BA80B-ABB8-4046-8DDE-4643D65A65BB}"/>
              </a:ext>
            </a:extLst>
          </p:cNvPr>
          <p:cNvSpPr>
            <a:spLocks noGrp="1"/>
          </p:cNvSpPr>
          <p:nvPr>
            <p:ph type="title"/>
          </p:nvPr>
        </p:nvSpPr>
        <p:spPr>
          <a:xfrm>
            <a:off x="1380236" y="286601"/>
            <a:ext cx="5929422" cy="1852976"/>
          </a:xfrm>
        </p:spPr>
        <p:txBody>
          <a:bodyPr>
            <a:normAutofit/>
          </a:bodyPr>
          <a:lstStyle/>
          <a:p>
            <a:r>
              <a:rPr lang="en-US" sz="4000"/>
              <a:t>WOMEN’s suffrage</a:t>
            </a:r>
          </a:p>
        </p:txBody>
      </p:sp>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B4BCD8D-2EAC-43D8-B801-8D14571BEC75}"/>
              </a:ext>
            </a:extLst>
          </p:cNvPr>
          <p:cNvGraphicFramePr>
            <a:graphicFrameLocks noGrp="1"/>
          </p:cNvGraphicFramePr>
          <p:nvPr>
            <p:ph idx="1"/>
            <p:extLst>
              <p:ext uri="{D42A27DB-BD31-4B8C-83A1-F6EECF244321}">
                <p14:modId xmlns:p14="http://schemas.microsoft.com/office/powerpoint/2010/main" val="782985336"/>
              </p:ext>
            </p:extLst>
          </p:nvPr>
        </p:nvGraphicFramePr>
        <p:xfrm>
          <a:off x="1380237" y="2621381"/>
          <a:ext cx="5929422" cy="3322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95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6">
            <a:extLst>
              <a:ext uri="{FF2B5EF4-FFF2-40B4-BE49-F238E27FC236}">
                <a16:creationId xmlns:a16="http://schemas.microsoft.com/office/drawing/2014/main" id="{8BEAC55E-FD3E-4A90-B4E2-D197D8038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1FD6F-6549-C447-8165-86CD58B61E95}"/>
              </a:ext>
            </a:extLst>
          </p:cNvPr>
          <p:cNvSpPr>
            <a:spLocks noGrp="1"/>
          </p:cNvSpPr>
          <p:nvPr>
            <p:ph type="title"/>
          </p:nvPr>
        </p:nvSpPr>
        <p:spPr>
          <a:xfrm>
            <a:off x="1371601" y="457199"/>
            <a:ext cx="9448800" cy="1061357"/>
          </a:xfrm>
        </p:spPr>
        <p:txBody>
          <a:bodyPr>
            <a:normAutofit/>
          </a:bodyPr>
          <a:lstStyle/>
          <a:p>
            <a:r>
              <a:rPr lang="en-US" sz="4000"/>
              <a:t>WOMEN’s suffrage</a:t>
            </a:r>
          </a:p>
        </p:txBody>
      </p:sp>
      <p:sp>
        <p:nvSpPr>
          <p:cNvPr id="3" name="Content Placeholder 2">
            <a:extLst>
              <a:ext uri="{FF2B5EF4-FFF2-40B4-BE49-F238E27FC236}">
                <a16:creationId xmlns:a16="http://schemas.microsoft.com/office/drawing/2014/main" id="{FC96D309-75EA-9C49-9DDC-B255E0576ED8}"/>
              </a:ext>
            </a:extLst>
          </p:cNvPr>
          <p:cNvSpPr>
            <a:spLocks noGrp="1"/>
          </p:cNvSpPr>
          <p:nvPr>
            <p:ph idx="1"/>
          </p:nvPr>
        </p:nvSpPr>
        <p:spPr>
          <a:xfrm>
            <a:off x="1371601" y="1887968"/>
            <a:ext cx="9448800" cy="3812746"/>
          </a:xfrm>
        </p:spPr>
        <p:txBody>
          <a:bodyPr>
            <a:normAutofit/>
          </a:bodyPr>
          <a:lstStyle/>
          <a:p>
            <a:pPr marL="0" indent="0">
              <a:buNone/>
            </a:pPr>
            <a:r>
              <a:rPr lang="en-US" sz="1800" dirty="0"/>
              <a:t>In the area of politics, women gained the right to </a:t>
            </a:r>
          </a:p>
          <a:p>
            <a:pPr marL="800100" lvl="1" indent="-342900">
              <a:buFont typeface="+mj-lt"/>
              <a:buAutoNum type="arabicPeriod"/>
            </a:pPr>
            <a:r>
              <a:rPr lang="en-US" sz="1800" dirty="0"/>
              <a:t>control their earnings </a:t>
            </a:r>
          </a:p>
          <a:p>
            <a:pPr marL="800100" lvl="1" indent="-342900">
              <a:buFont typeface="+mj-lt"/>
              <a:buAutoNum type="arabicPeriod"/>
            </a:pPr>
            <a:r>
              <a:rPr lang="en-US" sz="1800" dirty="0"/>
              <a:t>own property</a:t>
            </a:r>
          </a:p>
          <a:p>
            <a:pPr marL="800100" lvl="1" indent="-342900">
              <a:buFont typeface="+mj-lt"/>
              <a:buAutoNum type="arabicPeriod"/>
            </a:pPr>
            <a:r>
              <a:rPr lang="en-US" sz="1800" dirty="0"/>
              <a:t>in the case of divorce, take custody of their children</a:t>
            </a:r>
          </a:p>
        </p:txBody>
      </p:sp>
      <p:sp>
        <p:nvSpPr>
          <p:cNvPr id="31" name="Rectangle 18">
            <a:extLst>
              <a:ext uri="{FF2B5EF4-FFF2-40B4-BE49-F238E27FC236}">
                <a16:creationId xmlns:a16="http://schemas.microsoft.com/office/drawing/2014/main" id="{282DCAD1-D7F2-4CA8-960C-526B7DB37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0">
            <a:extLst>
              <a:ext uri="{FF2B5EF4-FFF2-40B4-BE49-F238E27FC236}">
                <a16:creationId xmlns:a16="http://schemas.microsoft.com/office/drawing/2014/main" id="{0009AC7F-1347-41C8-8BEB-47473A21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4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E6C0C3-A448-4D8B-86C7-3C83B7E4A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A3292-968C-B24F-820C-58A47F804AB1}"/>
              </a:ext>
            </a:extLst>
          </p:cNvPr>
          <p:cNvSpPr>
            <a:spLocks noGrp="1"/>
          </p:cNvSpPr>
          <p:nvPr>
            <p:ph type="title"/>
          </p:nvPr>
        </p:nvSpPr>
        <p:spPr>
          <a:xfrm>
            <a:off x="1353190" y="936568"/>
            <a:ext cx="4590410" cy="4564822"/>
          </a:xfrm>
        </p:spPr>
        <p:txBody>
          <a:bodyPr anchor="t">
            <a:normAutofit/>
          </a:bodyPr>
          <a:lstStyle/>
          <a:p>
            <a:r>
              <a:rPr lang="en-US" dirty="0"/>
              <a:t>WOMEN’s suffrage</a:t>
            </a:r>
          </a:p>
        </p:txBody>
      </p:sp>
      <p:sp>
        <p:nvSpPr>
          <p:cNvPr id="11" name="Rectangle 10">
            <a:extLst>
              <a:ext uri="{FF2B5EF4-FFF2-40B4-BE49-F238E27FC236}">
                <a16:creationId xmlns:a16="http://schemas.microsoft.com/office/drawing/2014/main" id="{EF1326A3-CBDD-4503-8C40-806B4ABF4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0698D-E436-464E-9DE4-F9FB349FD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8994FF7-56A0-4DC5-8647-C2ACA99EFD7C}"/>
              </a:ext>
            </a:extLst>
          </p:cNvPr>
          <p:cNvGraphicFramePr>
            <a:graphicFrameLocks noGrp="1"/>
          </p:cNvGraphicFramePr>
          <p:nvPr>
            <p:ph idx="1"/>
            <p:extLst>
              <p:ext uri="{D42A27DB-BD31-4B8C-83A1-F6EECF244321}">
                <p14:modId xmlns:p14="http://schemas.microsoft.com/office/powerpoint/2010/main" val="3708275461"/>
              </p:ext>
            </p:extLst>
          </p:nvPr>
        </p:nvGraphicFramePr>
        <p:xfrm>
          <a:off x="6096001" y="457200"/>
          <a:ext cx="5623796"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48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47F7-465E-2D47-B7D6-529BCFDDD72D}"/>
              </a:ext>
            </a:extLst>
          </p:cNvPr>
          <p:cNvSpPr>
            <a:spLocks noGrp="1"/>
          </p:cNvSpPr>
          <p:nvPr>
            <p:ph type="title"/>
          </p:nvPr>
        </p:nvSpPr>
        <p:spPr/>
        <p:txBody>
          <a:bodyPr/>
          <a:lstStyle/>
          <a:p>
            <a:r>
              <a:rPr lang="en-US" dirty="0"/>
              <a:t>EARLY SUFFRAGE MOVEMENT</a:t>
            </a:r>
          </a:p>
        </p:txBody>
      </p:sp>
      <p:graphicFrame>
        <p:nvGraphicFramePr>
          <p:cNvPr id="19" name="Content Placeholder 2">
            <a:extLst>
              <a:ext uri="{FF2B5EF4-FFF2-40B4-BE49-F238E27FC236}">
                <a16:creationId xmlns:a16="http://schemas.microsoft.com/office/drawing/2014/main" id="{70F6D4E2-F2A7-4FC9-9E5F-ECC5E462E680}"/>
              </a:ext>
            </a:extLst>
          </p:cNvPr>
          <p:cNvGraphicFramePr>
            <a:graphicFrameLocks noGrp="1"/>
          </p:cNvGraphicFramePr>
          <p:nvPr>
            <p:ph idx="1"/>
            <p:extLst>
              <p:ext uri="{D42A27DB-BD31-4B8C-83A1-F6EECF244321}">
                <p14:modId xmlns:p14="http://schemas.microsoft.com/office/powerpoint/2010/main" val="3186324110"/>
              </p:ext>
            </p:extLst>
          </p:nvPr>
        </p:nvGraphicFramePr>
        <p:xfrm>
          <a:off x="1371600" y="2112264"/>
          <a:ext cx="10241280" cy="3959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85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B6B36A41-BF38-4C0A-BA59-CDCE04AE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36103-32E7-264C-BB00-CF9A77FEEC38}"/>
              </a:ext>
            </a:extLst>
          </p:cNvPr>
          <p:cNvSpPr>
            <a:spLocks noGrp="1"/>
          </p:cNvSpPr>
          <p:nvPr>
            <p:ph type="title"/>
          </p:nvPr>
        </p:nvSpPr>
        <p:spPr>
          <a:xfrm>
            <a:off x="1135856" y="908649"/>
            <a:ext cx="4079720" cy="3977676"/>
          </a:xfrm>
        </p:spPr>
        <p:txBody>
          <a:bodyPr anchor="t">
            <a:normAutofit/>
          </a:bodyPr>
          <a:lstStyle/>
          <a:p>
            <a:pPr algn="r"/>
            <a:r>
              <a:rPr lang="en-US" sz="4000" dirty="0"/>
              <a:t>EARLY SUFFRAGE MOVEMENT</a:t>
            </a:r>
          </a:p>
        </p:txBody>
      </p:sp>
      <p:sp>
        <p:nvSpPr>
          <p:cNvPr id="3" name="Content Placeholder 2">
            <a:extLst>
              <a:ext uri="{FF2B5EF4-FFF2-40B4-BE49-F238E27FC236}">
                <a16:creationId xmlns:a16="http://schemas.microsoft.com/office/drawing/2014/main" id="{C3EC8720-B723-2A46-9290-6EC0E2AE8536}"/>
              </a:ext>
            </a:extLst>
          </p:cNvPr>
          <p:cNvSpPr>
            <a:spLocks noGrp="1"/>
          </p:cNvSpPr>
          <p:nvPr>
            <p:ph idx="1"/>
          </p:nvPr>
        </p:nvSpPr>
        <p:spPr>
          <a:xfrm>
            <a:off x="5701896" y="964889"/>
            <a:ext cx="5118505" cy="4909137"/>
          </a:xfrm>
        </p:spPr>
        <p:txBody>
          <a:bodyPr>
            <a:normAutofit/>
          </a:bodyPr>
          <a:lstStyle/>
          <a:p>
            <a:pPr algn="just"/>
            <a:r>
              <a:rPr lang="en-US" sz="1800" dirty="0"/>
              <a:t>Meanwhile, many American women were irritated by what historians have called the “Cult of True Womanhood”: that is, the idea that the only “true” woman was a pious, submissive wife and mother concerned exclusively with home and family. </a:t>
            </a:r>
          </a:p>
          <a:p>
            <a:pPr algn="just"/>
            <a:r>
              <a:rPr lang="en-US" sz="1800" dirty="0"/>
              <a:t>Put together, all of these contributed to a new way of thinking about what it meant to be a woman and a citizen of the United States.</a:t>
            </a:r>
          </a:p>
          <a:p>
            <a:pPr marL="0" indent="0">
              <a:buNone/>
            </a:pPr>
            <a:br>
              <a:rPr lang="en-US" sz="1800" dirty="0"/>
            </a:br>
            <a:endParaRPr lang="en-US" sz="1800" dirty="0"/>
          </a:p>
        </p:txBody>
      </p:sp>
      <p:sp>
        <p:nvSpPr>
          <p:cNvPr id="15" name="Rectangle 9">
            <a:extLst>
              <a:ext uri="{FF2B5EF4-FFF2-40B4-BE49-F238E27FC236}">
                <a16:creationId xmlns:a16="http://schemas.microsoft.com/office/drawing/2014/main" id="{92D36A8B-01FD-4675-9D35-FA0CC50FD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26D76E8-086A-40F9-B995-AEFD77D9C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51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E355B3C-C21C-4CED-96E5-68A42FCE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380CF-2D0A-004C-BB04-E40E76DD6F03}"/>
              </a:ext>
            </a:extLst>
          </p:cNvPr>
          <p:cNvSpPr>
            <a:spLocks noGrp="1"/>
          </p:cNvSpPr>
          <p:nvPr>
            <p:ph type="title"/>
          </p:nvPr>
        </p:nvSpPr>
        <p:spPr>
          <a:xfrm>
            <a:off x="3614454" y="919778"/>
            <a:ext cx="7329225" cy="1473797"/>
          </a:xfrm>
        </p:spPr>
        <p:txBody>
          <a:bodyPr anchor="t">
            <a:normAutofit/>
          </a:bodyPr>
          <a:lstStyle/>
          <a:p>
            <a:pPr algn="r">
              <a:lnSpc>
                <a:spcPct val="90000"/>
              </a:lnSpc>
            </a:pPr>
            <a:r>
              <a:rPr lang="en-US" sz="3400" b="0" dirty="0"/>
              <a:t>Seneca Falls Convention</a:t>
            </a:r>
            <a:br>
              <a:rPr lang="en-US" sz="3400" b="0" dirty="0"/>
            </a:br>
            <a:endParaRPr lang="en-US" sz="3400" dirty="0"/>
          </a:p>
        </p:txBody>
      </p:sp>
      <p:sp>
        <p:nvSpPr>
          <p:cNvPr id="3" name="Content Placeholder 2">
            <a:extLst>
              <a:ext uri="{FF2B5EF4-FFF2-40B4-BE49-F238E27FC236}">
                <a16:creationId xmlns:a16="http://schemas.microsoft.com/office/drawing/2014/main" id="{39598BA1-FF70-414E-B6E8-7962F4F4EC6E}"/>
              </a:ext>
            </a:extLst>
          </p:cNvPr>
          <p:cNvSpPr>
            <a:spLocks noGrp="1"/>
          </p:cNvSpPr>
          <p:nvPr>
            <p:ph idx="1"/>
          </p:nvPr>
        </p:nvSpPr>
        <p:spPr>
          <a:xfrm>
            <a:off x="1371600" y="2641001"/>
            <a:ext cx="7329225" cy="3151991"/>
          </a:xfrm>
        </p:spPr>
        <p:txBody>
          <a:bodyPr>
            <a:normAutofit/>
          </a:bodyPr>
          <a:lstStyle/>
          <a:p>
            <a:pPr algn="just"/>
            <a:r>
              <a:rPr lang="en-US" sz="1800" dirty="0"/>
              <a:t>In 1848, a group of abolitionist activists—mostly women, but some men—gathered in Seneca Falls, NY to discuss the problem of women’s rights. They were invited there by the reformers Elizabeth Cady Stanton and Lucretia Mott. </a:t>
            </a:r>
          </a:p>
          <a:p>
            <a:pPr algn="just"/>
            <a:r>
              <a:rPr lang="en-US" sz="1800" dirty="0"/>
              <a:t>Most of the delegates to the Seneca Falls Convention agreed: American women were autonomous individuals who deserved their own political identities.</a:t>
            </a:r>
          </a:p>
          <a:p>
            <a:endParaRPr lang="en-US" sz="1800" dirty="0"/>
          </a:p>
        </p:txBody>
      </p:sp>
      <p:sp>
        <p:nvSpPr>
          <p:cNvPr id="10" name="Rectangle 9">
            <a:extLst>
              <a:ext uri="{FF2B5EF4-FFF2-40B4-BE49-F238E27FC236}">
                <a16:creationId xmlns:a16="http://schemas.microsoft.com/office/drawing/2014/main" id="{3901532A-A6DC-4220-97C8-129DCA3A7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39"/>
            <a:ext cx="12191999" cy="449257"/>
          </a:xfrm>
          <a:prstGeom prst="rect">
            <a:avLst/>
          </a:prstGeom>
          <a:gradFill>
            <a:gsLst>
              <a:gs pos="0">
                <a:schemeClr val="accent6">
                  <a:lumMod val="75000"/>
                  <a:alpha val="54000"/>
                </a:schemeClr>
              </a:gs>
              <a:gs pos="85000">
                <a:schemeClr val="accent5">
                  <a:alpha val="8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2B6480-5131-4F3F-B6E3-CB1AB0E6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7506"/>
            <a:ext cx="8153398" cy="449258"/>
          </a:xfrm>
          <a:prstGeom prst="rect">
            <a:avLst/>
          </a:prstGeom>
          <a:gradFill>
            <a:gsLst>
              <a:gs pos="0">
                <a:schemeClr val="accent6">
                  <a:alpha val="18000"/>
                </a:schemeClr>
              </a:gs>
              <a:gs pos="95000">
                <a:schemeClr val="accent2">
                  <a:alpha val="59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121757"/>
      </p:ext>
    </p:extLst>
  </p:cSld>
  <p:clrMapOvr>
    <a:masterClrMapping/>
  </p:clrMapOvr>
</p:sld>
</file>

<file path=ppt/theme/theme1.xml><?xml version="1.0" encoding="utf-8"?>
<a:theme xmlns:a="http://schemas.openxmlformats.org/drawingml/2006/main" name="GradientRiseVTI">
  <a:themeElements>
    <a:clrScheme name="AnalogousFromLightSeedRightStep">
      <a:dk1>
        <a:srgbClr val="000000"/>
      </a:dk1>
      <a:lt1>
        <a:srgbClr val="FFFFFF"/>
      </a:lt1>
      <a:dk2>
        <a:srgbClr val="243641"/>
      </a:dk2>
      <a:lt2>
        <a:srgbClr val="E2E7E8"/>
      </a:lt2>
      <a:accent1>
        <a:srgbClr val="C4988C"/>
      </a:accent1>
      <a:accent2>
        <a:srgbClr val="B8A17A"/>
      </a:accent2>
      <a:accent3>
        <a:srgbClr val="A4A67B"/>
      </a:accent3>
      <a:accent4>
        <a:srgbClr val="90AA70"/>
      </a:accent4>
      <a:accent5>
        <a:srgbClr val="85AC7F"/>
      </a:accent5>
      <a:accent6>
        <a:srgbClr val="74B086"/>
      </a:accent6>
      <a:hlink>
        <a:srgbClr val="5B8B97"/>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2587</Words>
  <Application>Microsoft Macintosh PowerPoint</Application>
  <PresentationFormat>Widescreen</PresentationFormat>
  <Paragraphs>161</Paragraphs>
  <Slides>34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Helvetica, sans-serif</vt:lpstr>
      <vt:lpstr>Avenir Next LT Pro</vt:lpstr>
      <vt:lpstr>Calibri</vt:lpstr>
      <vt:lpstr>open-sans</vt:lpstr>
      <vt:lpstr>GradientRiseVTI</vt:lpstr>
      <vt:lpstr>WOMEN’S SUFFRAGE</vt:lpstr>
      <vt:lpstr>PowerPoint Presentation</vt:lpstr>
      <vt:lpstr>WOMEN’s suffrage</vt:lpstr>
      <vt:lpstr>WOMEN’s suffrage</vt:lpstr>
      <vt:lpstr>WOMEN’s suffrage</vt:lpstr>
      <vt:lpstr>WOMEN’s suffrage</vt:lpstr>
      <vt:lpstr>EARLY SUFFRAGE MOVEMENT</vt:lpstr>
      <vt:lpstr>EARLY SUFFRAGE MOVEMENT</vt:lpstr>
      <vt:lpstr>Seneca Falls Convention </vt:lpstr>
      <vt:lpstr>Seneca Falls Convention </vt:lpstr>
      <vt:lpstr>SOJOURNER TRUTH AT THE SENECA FALLS CONVENTION (Frances Gage’s inaccurate version)</vt:lpstr>
      <vt:lpstr>SOJOURNER TRUTH AT THE SENECA FALLS CONVENTION (Marius Robinson’s transcription)</vt:lpstr>
      <vt:lpstr>Civil War and Civil Rights </vt:lpstr>
      <vt:lpstr>Civil War and Civil Rights</vt:lpstr>
      <vt:lpstr>WOMEN’S SUFFRAGE</vt:lpstr>
      <vt:lpstr>WOMEN’S SUFFRAGE</vt:lpstr>
      <vt:lpstr>WOMEN’S SUFFRAGE</vt:lpstr>
      <vt:lpstr>WOMEN’S SUFFRAGE</vt:lpstr>
      <vt:lpstr>Opposition to the suffrage movement</vt:lpstr>
      <vt:lpstr>Opposition to the suffrage movement</vt:lpstr>
      <vt:lpstr>1912</vt:lpstr>
      <vt:lpstr>WOMEN’S SUFFRAGE</vt:lpstr>
      <vt:lpstr>WOMEN’S SUFFRAGE</vt:lpstr>
      <vt:lpstr> Full Voting Rights before 19th Amendment and before statehood</vt:lpstr>
      <vt:lpstr>  States granting women the right to vote prior to the 19th Amendment</vt:lpstr>
      <vt:lpstr>could vote for President prior to the 19th Amendment</vt:lpstr>
      <vt:lpstr>Gained Voting Rights after the passage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SUFFRAGE</dc:title>
  <dc:creator>Gamze.Kati</dc:creator>
  <cp:lastModifiedBy>Gamze.Kati</cp:lastModifiedBy>
  <cp:revision>20</cp:revision>
  <dcterms:created xsi:type="dcterms:W3CDTF">2021-04-04T11:13:55Z</dcterms:created>
  <dcterms:modified xsi:type="dcterms:W3CDTF">2021-04-04T19:00:17Z</dcterms:modified>
</cp:coreProperties>
</file>