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66" r:id="rId8"/>
    <p:sldId id="26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87" d="100"/>
          <a:sy n="87" d="100"/>
        </p:scale>
        <p:origin x="648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sindirgi.balikesir.edu.tr/dersnotu/1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Tristörlerin</a:t>
            </a:r>
            <a:r>
              <a:rPr lang="tr-TR" dirty="0" smtClean="0"/>
              <a:t> iletime ve kesime sokulması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205 GÜÇ ELEKTRONİĞİ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TRİSTÖRLER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 err="1"/>
              <a:t>Tristörün</a:t>
            </a:r>
            <a:r>
              <a:rPr lang="tr-TR" sz="2600" dirty="0"/>
              <a:t> (SCR) yalıtıma geçebilmesi için içinden geçmekte olan akımın sıfıra düşmesi veya düşürülmesi gerekmektedir. Genel amaçlı </a:t>
            </a:r>
            <a:r>
              <a:rPr lang="tr-TR" sz="2600" dirty="0" err="1"/>
              <a:t>tristörlerin</a:t>
            </a:r>
            <a:r>
              <a:rPr lang="tr-TR" sz="2600" dirty="0"/>
              <a:t> en önemli özelliği düşük frekanslarda çalışmak için imal edilmiş olmalarıdır (ideal frekans 50-60Hz, max.1kHz). Genel amaçlı </a:t>
            </a:r>
            <a:r>
              <a:rPr lang="tr-TR" sz="2600" dirty="0" err="1"/>
              <a:t>tristörler</a:t>
            </a:r>
            <a:r>
              <a:rPr lang="tr-TR" sz="2600" dirty="0"/>
              <a:t> düşük frekansta çalışmaları nedeniyle yüksek akım ve gerilimlerde kullanılabilirler (5kV-5kA gibi</a:t>
            </a:r>
            <a:r>
              <a:rPr lang="tr-TR" sz="2600" dirty="0" smtClean="0"/>
              <a:t>)[1].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918671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TRİSTÖRLER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Genel amaçlı </a:t>
            </a:r>
            <a:r>
              <a:rPr lang="tr-TR" sz="2600" dirty="0" err="1"/>
              <a:t>tristörlerin</a:t>
            </a:r>
            <a:r>
              <a:rPr lang="tr-TR" sz="2600" dirty="0"/>
              <a:t> en önemli özelliklerinden birisi de, geçiş zamanının </a:t>
            </a:r>
            <a:r>
              <a:rPr lang="tr-TR" sz="2600" dirty="0" smtClean="0"/>
              <a:t>uzun olmasına rağmen, iletim iç direncinin çok düşük olması nedeniyle iletim kayıplarının çok </a:t>
            </a:r>
            <a:r>
              <a:rPr lang="tr-TR" sz="2600" dirty="0"/>
              <a:t>düşük olmasıdır. Bu özellikleri ile genel amaçlı </a:t>
            </a:r>
            <a:r>
              <a:rPr lang="tr-TR" sz="2600" dirty="0" err="1"/>
              <a:t>tristörler</a:t>
            </a:r>
            <a:r>
              <a:rPr lang="tr-TR" sz="2600" dirty="0"/>
              <a:t>, şebeke geriliminde </a:t>
            </a:r>
            <a:r>
              <a:rPr lang="tr-TR" sz="2600" dirty="0" smtClean="0"/>
              <a:t>kontrollü </a:t>
            </a:r>
            <a:r>
              <a:rPr lang="tr-TR" sz="2600" dirty="0"/>
              <a:t>anahtar olarak çalışabilen ve yaygın kullanılan yarıiletken </a:t>
            </a:r>
            <a:r>
              <a:rPr lang="tr-TR" sz="2600" dirty="0" smtClean="0"/>
              <a:t>elemanlardır[1].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009269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TRİSTÖRLER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637" y="2283333"/>
            <a:ext cx="33432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792" y="1852613"/>
            <a:ext cx="2952000" cy="2564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2743200" y="4962144"/>
            <a:ext cx="64861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</a:t>
            </a:r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1. Test ve </a:t>
            </a:r>
            <a:r>
              <a:rPr lang="tr-TR" sz="26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 </a:t>
            </a:r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eğrisi</a:t>
            </a:r>
          </a:p>
        </p:txBody>
      </p:sp>
    </p:spTree>
    <p:extLst>
      <p:ext uri="{BB962C8B-B14F-4D97-AF65-F5344CB8AC3E}">
        <p14:creationId xmlns:p14="http://schemas.microsoft.com/office/powerpoint/2010/main" val="1164503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TRİSTÖRLER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210" y="2366010"/>
            <a:ext cx="301942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152" y="1799082"/>
            <a:ext cx="3730752" cy="31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4097517" y="5146286"/>
            <a:ext cx="3488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Doğru-ters polarma eğrisi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9040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TRİSTÖRLER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1- </a:t>
            </a:r>
            <a:r>
              <a:rPr lang="tr-TR" dirty="0" err="1"/>
              <a:t>Tristörün</a:t>
            </a:r>
            <a:r>
              <a:rPr lang="tr-TR" dirty="0"/>
              <a:t> (SCR) seri anahtar kullanarak yalıtıma </a:t>
            </a:r>
            <a:r>
              <a:rPr lang="tr-TR" dirty="0" smtClean="0"/>
              <a:t>geçirmesi</a:t>
            </a:r>
            <a:endParaRPr lang="tr-TR" dirty="0"/>
          </a:p>
          <a:p>
            <a:r>
              <a:rPr lang="tr-TR" dirty="0"/>
              <a:t>2- </a:t>
            </a:r>
            <a:r>
              <a:rPr lang="tr-TR" dirty="0" err="1"/>
              <a:t>Tristörün</a:t>
            </a:r>
            <a:r>
              <a:rPr lang="tr-TR" dirty="0"/>
              <a:t> (SCR) paralel anahtar kullanarak yalıtıma </a:t>
            </a:r>
            <a:r>
              <a:rPr lang="tr-TR" dirty="0" smtClean="0"/>
              <a:t>geçirmesi</a:t>
            </a:r>
          </a:p>
          <a:p>
            <a:r>
              <a:rPr lang="tr-TR" dirty="0"/>
              <a:t>3- </a:t>
            </a:r>
            <a:r>
              <a:rPr lang="tr-TR" dirty="0" err="1"/>
              <a:t>Tristörün</a:t>
            </a:r>
            <a:r>
              <a:rPr lang="tr-TR" dirty="0"/>
              <a:t> (SCR) seri direnç kullanarak yalıtıma </a:t>
            </a:r>
            <a:r>
              <a:rPr lang="tr-TR" dirty="0" smtClean="0"/>
              <a:t>geçirmesi</a:t>
            </a:r>
          </a:p>
          <a:p>
            <a:r>
              <a:rPr lang="tr-TR" dirty="0"/>
              <a:t>4- </a:t>
            </a:r>
            <a:r>
              <a:rPr lang="tr-TR" dirty="0" err="1"/>
              <a:t>Tristörün</a:t>
            </a:r>
            <a:r>
              <a:rPr lang="tr-TR" dirty="0"/>
              <a:t> (SCR) ayarlı kaynak kullanarak yalıtıma </a:t>
            </a:r>
            <a:r>
              <a:rPr lang="tr-TR" dirty="0" smtClean="0"/>
              <a:t>geçirmesi</a:t>
            </a:r>
          </a:p>
          <a:p>
            <a:r>
              <a:rPr lang="tr-TR" dirty="0"/>
              <a:t>5- </a:t>
            </a:r>
            <a:r>
              <a:rPr lang="tr-TR" dirty="0" err="1"/>
              <a:t>Tristörün</a:t>
            </a:r>
            <a:r>
              <a:rPr lang="tr-TR" dirty="0"/>
              <a:t> (SCR) ters gerilim kullanarak yalıtıma geçirmesi</a:t>
            </a:r>
          </a:p>
        </p:txBody>
      </p:sp>
    </p:spTree>
    <p:extLst>
      <p:ext uri="{BB962C8B-B14F-4D97-AF65-F5344CB8AC3E}">
        <p14:creationId xmlns:p14="http://schemas.microsoft.com/office/powerpoint/2010/main" val="343988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sindirgi.balikesir.edu.tr/dersnotu/1.pdf</a:t>
            </a:r>
            <a:r>
              <a:rPr lang="tr-TR" dirty="0" smtClean="0"/>
              <a:t> (</a:t>
            </a:r>
            <a:r>
              <a:rPr lang="tr-TR" dirty="0"/>
              <a:t>Erişim tar: </a:t>
            </a:r>
            <a:r>
              <a:rPr lang="tr-TR" dirty="0" smtClean="0"/>
              <a:t>20.11.2017)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1478</TotalTime>
  <Words>209</Words>
  <Application>Microsoft Office PowerPoint</Application>
  <PresentationFormat>Geniş ekran</PresentationFormat>
  <Paragraphs>22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Geçmişe bakış</vt:lpstr>
      <vt:lpstr>Tristörlerin iletime ve kesime sokulması</vt:lpstr>
      <vt:lpstr>TRİSTÖRLER</vt:lpstr>
      <vt:lpstr>TRİSTÖRLER</vt:lpstr>
      <vt:lpstr>TRİSTÖRLER</vt:lpstr>
      <vt:lpstr>TRİSTÖRLER</vt:lpstr>
      <vt:lpstr>TRİSTÖRLER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 Dindar</cp:lastModifiedBy>
  <cp:revision>86</cp:revision>
  <dcterms:created xsi:type="dcterms:W3CDTF">2017-11-14T11:12:27Z</dcterms:created>
  <dcterms:modified xsi:type="dcterms:W3CDTF">2017-11-30T07:24:42Z</dcterms:modified>
</cp:coreProperties>
</file>