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75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56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66436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972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5721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0847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2828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111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304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27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407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620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89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476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914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860BC-70F8-4292-A572-84AC0D219832}" type="datetimeFigureOut">
              <a:rPr lang="tr-TR" smtClean="0"/>
              <a:t>5.09.2019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D2F77C3-D848-4F63-B89B-4E0D763631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8216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7182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Production</a:t>
            </a:r>
            <a:endParaRPr lang="en-US" altLang="tr-T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/>
          <a:lstStyle/>
          <a:p>
            <a:r>
              <a:rPr lang="en-US" altLang="tr-TR" sz="4400"/>
              <a:t>fish are ectothermic (cold-blooded)</a:t>
            </a:r>
          </a:p>
          <a:p>
            <a:r>
              <a:rPr lang="en-US" altLang="tr-TR" sz="4400"/>
              <a:t>this means less energy goes into maintaining a constant body temp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53867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Production</a:t>
            </a:r>
            <a:endParaRPr lang="en-US" altLang="tr-T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tr-TR" sz="4400"/>
              <a:t>fish have a higher percentage of edible meat (up to 85%)</a:t>
            </a:r>
          </a:p>
          <a:p>
            <a:r>
              <a:rPr lang="en-US" altLang="tr-TR" sz="4400"/>
              <a:t>up to 6000 pounds fish can be raised on one acre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58154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Production </a:t>
            </a:r>
            <a:endParaRPr lang="en-US" altLang="tr-T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3800" y="1524000"/>
            <a:ext cx="8458200" cy="5334000"/>
          </a:xfrm>
        </p:spPr>
        <p:txBody>
          <a:bodyPr>
            <a:normAutofit fontScale="92500"/>
          </a:bodyPr>
          <a:lstStyle/>
          <a:p>
            <a:r>
              <a:rPr lang="en-US" altLang="tr-TR" sz="4400"/>
              <a:t>Problems in fish production</a:t>
            </a:r>
          </a:p>
          <a:p>
            <a:r>
              <a:rPr lang="en-US" altLang="tr-TR" sz="4400"/>
              <a:t>dissolved oxygen level must be maintained</a:t>
            </a:r>
          </a:p>
          <a:p>
            <a:r>
              <a:rPr lang="en-US" altLang="tr-TR" sz="4400"/>
              <a:t>shipping the meat (fish spoils quickly)</a:t>
            </a:r>
          </a:p>
          <a:p>
            <a:r>
              <a:rPr lang="en-US" altLang="tr-TR" sz="4400"/>
              <a:t>operations are labor intensive</a:t>
            </a:r>
          </a:p>
          <a:p>
            <a:r>
              <a:rPr lang="en-US" altLang="tr-TR" sz="4400"/>
              <a:t>operations are high risk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84627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Respiration</a:t>
            </a:r>
            <a:endParaRPr lang="en-US" altLang="tr-TR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/>
          <a:lstStyle/>
          <a:p>
            <a:r>
              <a:rPr lang="en-US" altLang="tr-TR" sz="4400"/>
              <a:t>breathe oxygen</a:t>
            </a:r>
          </a:p>
          <a:p>
            <a:r>
              <a:rPr lang="en-US" altLang="tr-TR" sz="4400"/>
              <a:t>use gills to take oxygen from the water and put it to use in the bloodstream</a:t>
            </a:r>
          </a:p>
          <a:p>
            <a:r>
              <a:rPr lang="en-US" altLang="tr-TR" sz="4400"/>
              <a:t>gills act just as lungs do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092550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Respiration</a:t>
            </a:r>
            <a:endParaRPr lang="en-US" altLang="tr-T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altLang="tr-TR" sz="4400"/>
              <a:t>The oxygen is put into the water through…</a:t>
            </a:r>
          </a:p>
          <a:p>
            <a:r>
              <a:rPr lang="en-US" altLang="tr-TR" sz="4400"/>
              <a:t>photosynthesis</a:t>
            </a:r>
          </a:p>
          <a:p>
            <a:r>
              <a:rPr lang="en-US" altLang="tr-TR" sz="4400"/>
              <a:t>process in which aquatic plants which releases dissolved oxygen into the water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8575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Respiration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/>
          <a:lstStyle/>
          <a:p>
            <a:r>
              <a:rPr lang="en-US" altLang="tr-TR" sz="4400"/>
              <a:t>directly from the sun penetrating the oxygen into the waves</a:t>
            </a:r>
          </a:p>
          <a:p>
            <a:r>
              <a:rPr lang="en-US" altLang="tr-TR" sz="4400"/>
              <a:t>aeration by crating waves</a:t>
            </a:r>
          </a:p>
        </p:txBody>
      </p:sp>
    </p:spTree>
    <p:extLst>
      <p:ext uri="{BB962C8B-B14F-4D97-AF65-F5344CB8AC3E}">
        <p14:creationId xmlns:p14="http://schemas.microsoft.com/office/powerpoint/2010/main" val="27207173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Respiration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/>
          <a:lstStyle/>
          <a:p>
            <a:r>
              <a:rPr lang="en-US" altLang="tr-TR" sz="4400"/>
              <a:t>if the dissolved oxygen level falls below a certain point the fish may suddenly die (suffocate)</a:t>
            </a:r>
          </a:p>
        </p:txBody>
      </p:sp>
    </p:spTree>
    <p:extLst>
      <p:ext uri="{BB962C8B-B14F-4D97-AF65-F5344CB8AC3E}">
        <p14:creationId xmlns:p14="http://schemas.microsoft.com/office/powerpoint/2010/main" val="20219987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tr-TR" sz="6000"/>
              <a:t>Commercially Grown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altLang="tr-TR" sz="4400"/>
              <a:t>grouped into two categories</a:t>
            </a:r>
          </a:p>
          <a:p>
            <a:r>
              <a:rPr lang="en-US" altLang="tr-TR" sz="4400"/>
              <a:t>warm water</a:t>
            </a:r>
          </a:p>
          <a:p>
            <a:r>
              <a:rPr lang="en-US" altLang="tr-TR" sz="4400"/>
              <a:t>thrive in temps above 60 degrees</a:t>
            </a:r>
          </a:p>
          <a:p>
            <a:r>
              <a:rPr lang="en-US" altLang="tr-TR" sz="4400"/>
              <a:t>catfish and tilapia most popular in US</a:t>
            </a:r>
          </a:p>
        </p:txBody>
      </p:sp>
    </p:spTree>
    <p:extLst>
      <p:ext uri="{BB962C8B-B14F-4D97-AF65-F5344CB8AC3E}">
        <p14:creationId xmlns:p14="http://schemas.microsoft.com/office/powerpoint/2010/main" val="2865371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Cold Water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/>
          <a:lstStyle/>
          <a:p>
            <a:r>
              <a:rPr lang="en-US" altLang="tr-TR" sz="4400"/>
              <a:t>thrive in waters that are 70 degrees or less</a:t>
            </a:r>
          </a:p>
          <a:p>
            <a:r>
              <a:rPr lang="en-US" altLang="tr-TR" sz="4400"/>
              <a:t>Trout and Salmon most popular in the US</a:t>
            </a:r>
          </a:p>
        </p:txBody>
      </p:sp>
    </p:spTree>
    <p:extLst>
      <p:ext uri="{BB962C8B-B14F-4D97-AF65-F5344CB8AC3E}">
        <p14:creationId xmlns:p14="http://schemas.microsoft.com/office/powerpoint/2010/main" val="68155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4648200"/>
          </a:xfrm>
        </p:spPr>
        <p:txBody>
          <a:bodyPr/>
          <a:lstStyle/>
          <a:p>
            <a:r>
              <a:rPr lang="en-US" altLang="tr-TR" sz="6000"/>
              <a:t>Aquaculture</a:t>
            </a:r>
          </a:p>
        </p:txBody>
      </p:sp>
    </p:spTree>
    <p:extLst>
      <p:ext uri="{BB962C8B-B14F-4D97-AF65-F5344CB8AC3E}">
        <p14:creationId xmlns:p14="http://schemas.microsoft.com/office/powerpoint/2010/main" val="3773992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tr-TR" sz="4400"/>
              <a:t>the controlled production of animals that normally live in water (fish farming)</a:t>
            </a:r>
          </a:p>
          <a:p>
            <a:r>
              <a:rPr lang="en-US" altLang="tr-TR" sz="4400"/>
              <a:t>three thousand year old practice started by the Egyptians and Chinese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84370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/>
          <a:lstStyle/>
          <a:p>
            <a:r>
              <a:rPr lang="en-US" altLang="tr-TR" sz="4400"/>
              <a:t>two types of water creatures</a:t>
            </a:r>
          </a:p>
          <a:p>
            <a:r>
              <a:rPr lang="en-US" altLang="tr-TR" sz="4400"/>
              <a:t>freshwater</a:t>
            </a:r>
          </a:p>
          <a:p>
            <a:r>
              <a:rPr lang="en-US" altLang="tr-TR" sz="4400"/>
              <a:t>saltwater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26870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3800" y="1828800"/>
            <a:ext cx="8458200" cy="5029200"/>
          </a:xfrm>
        </p:spPr>
        <p:txBody>
          <a:bodyPr>
            <a:normAutofit lnSpcReduction="10000"/>
          </a:bodyPr>
          <a:lstStyle/>
          <a:p>
            <a:r>
              <a:rPr lang="en-US" altLang="tr-TR" sz="4400"/>
              <a:t>animals raised for production may include</a:t>
            </a:r>
          </a:p>
          <a:p>
            <a:r>
              <a:rPr lang="en-US" altLang="tr-TR" sz="4400"/>
              <a:t>crustaceans (shrimp and crayfish)</a:t>
            </a:r>
          </a:p>
          <a:p>
            <a:r>
              <a:rPr lang="en-US" altLang="tr-TR" sz="4400"/>
              <a:t>mollusks (clams and oysters)</a:t>
            </a:r>
          </a:p>
          <a:p>
            <a:r>
              <a:rPr lang="en-US" altLang="tr-TR" sz="4400"/>
              <a:t>amphibians (frogs)</a:t>
            </a:r>
          </a:p>
          <a:p>
            <a:r>
              <a:rPr lang="en-US" altLang="tr-TR" sz="4400"/>
              <a:t>reptiles (alligators)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73210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7772400" cy="14478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3800" y="1371600"/>
            <a:ext cx="84582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altLang="tr-TR" sz="4400"/>
              <a:t>fish provide a high quality high protein supply of meat</a:t>
            </a:r>
          </a:p>
          <a:p>
            <a:r>
              <a:rPr lang="en-US" altLang="tr-TR" sz="4400"/>
              <a:t>as with other agriculture animals humans soon discovered that by producing their own aquatic animals that the supply available to the consumer would be more dependable and easier to harvest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60062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tr-TR" sz="4400"/>
              <a:t>commercial growth growing of fish</a:t>
            </a:r>
          </a:p>
          <a:p>
            <a:r>
              <a:rPr lang="en-US" altLang="tr-TR" sz="4400"/>
              <a:t>five million tons a year produced</a:t>
            </a:r>
          </a:p>
          <a:p>
            <a:r>
              <a:rPr lang="en-US" altLang="tr-TR" sz="4400"/>
              <a:t>demands of the consumer has increased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975273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Aquaculture</a:t>
            </a:r>
            <a:endParaRPr lang="en-US" altLang="tr-T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tr-TR" sz="4400"/>
              <a:t>aquatic animals are produced efficiently and economically</a:t>
            </a:r>
          </a:p>
          <a:p>
            <a:r>
              <a:rPr lang="en-US" altLang="tr-TR" sz="4400"/>
              <a:t>fish account for 12% of the meat consumed in the US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74914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</p:spPr>
        <p:txBody>
          <a:bodyPr/>
          <a:lstStyle/>
          <a:p>
            <a:r>
              <a:rPr lang="en-US" altLang="tr-TR" sz="6000"/>
              <a:t>Fish Production</a:t>
            </a:r>
            <a:endParaRPr lang="en-US" altLang="tr-T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7772400" cy="4114800"/>
          </a:xfrm>
        </p:spPr>
        <p:txBody>
          <a:bodyPr>
            <a:normAutofit lnSpcReduction="10000"/>
          </a:bodyPr>
          <a:lstStyle/>
          <a:p>
            <a:r>
              <a:rPr lang="en-US" altLang="tr-TR" sz="4400"/>
              <a:t>many advantages over other agricultural animals</a:t>
            </a:r>
          </a:p>
          <a:p>
            <a:r>
              <a:rPr lang="en-US" altLang="tr-TR" sz="4400"/>
              <a:t>9lbs. Feed for 1lbs. Of gain for steer</a:t>
            </a:r>
          </a:p>
          <a:p>
            <a:r>
              <a:rPr lang="en-US" altLang="tr-TR" sz="4400"/>
              <a:t>2lbs. Feed for 1lbs. Of gain a fish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69025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 autoUpdateAnimBg="0"/>
    </p:bld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368</Words>
  <Application>Microsoft Office PowerPoint</Application>
  <PresentationFormat>Geniş ekran</PresentationFormat>
  <Paragraphs>61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2" baseType="lpstr">
      <vt:lpstr>Arial</vt:lpstr>
      <vt:lpstr>Century Gothic</vt:lpstr>
      <vt:lpstr>Wingdings 3</vt:lpstr>
      <vt:lpstr>Duman</vt:lpstr>
      <vt:lpstr>PowerPoint Sunusu</vt:lpstr>
      <vt:lpstr>Aquaculture</vt:lpstr>
      <vt:lpstr>Aquaculture</vt:lpstr>
      <vt:lpstr>Aquaculture</vt:lpstr>
      <vt:lpstr>Aquaculture</vt:lpstr>
      <vt:lpstr>Aquaculture</vt:lpstr>
      <vt:lpstr>Aquaculture</vt:lpstr>
      <vt:lpstr>Aquaculture</vt:lpstr>
      <vt:lpstr>Fish Production</vt:lpstr>
      <vt:lpstr>Fish Production</vt:lpstr>
      <vt:lpstr>Fish Production</vt:lpstr>
      <vt:lpstr>Fish Production </vt:lpstr>
      <vt:lpstr>Fish Respiration</vt:lpstr>
      <vt:lpstr>Fish Respiration</vt:lpstr>
      <vt:lpstr>Fish Respiration</vt:lpstr>
      <vt:lpstr>Fish Respiration</vt:lpstr>
      <vt:lpstr>Commercially Grown</vt:lpstr>
      <vt:lpstr>Cold Water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Akcay</dc:creator>
  <cp:lastModifiedBy>Akcay</cp:lastModifiedBy>
  <cp:revision>1</cp:revision>
  <dcterms:created xsi:type="dcterms:W3CDTF">2019-09-05T09:57:00Z</dcterms:created>
  <dcterms:modified xsi:type="dcterms:W3CDTF">2019-09-05T09:57:40Z</dcterms:modified>
</cp:coreProperties>
</file>