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20" autoAdjust="0"/>
  </p:normalViewPr>
  <p:slideViewPr>
    <p:cSldViewPr>
      <p:cViewPr varScale="1">
        <p:scale>
          <a:sx n="71" d="100"/>
          <a:sy n="71" d="100"/>
        </p:scale>
        <p:origin x="8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CPR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tr-TR" sz="1400" b="1" dirty="0" smtClean="0"/>
          </a:p>
          <a:p>
            <a:pPr algn="r"/>
            <a:endParaRPr lang="tr-TR" sz="1400" b="1" dirty="0"/>
          </a:p>
          <a:p>
            <a:pPr algn="r"/>
            <a:endParaRPr lang="tr-TR" sz="1400" b="1" dirty="0" smtClean="0"/>
          </a:p>
          <a:p>
            <a:pPr algn="r"/>
            <a:endParaRPr lang="tr-TR" sz="1400" b="1" dirty="0"/>
          </a:p>
          <a:p>
            <a:pPr algn="r"/>
            <a:endParaRPr lang="tr-TR" sz="1400" b="1" dirty="0" smtClean="0"/>
          </a:p>
          <a:p>
            <a:pPr algn="r"/>
            <a:endParaRPr lang="tr-TR" sz="1400" b="1" dirty="0"/>
          </a:p>
          <a:p>
            <a:pPr algn="r"/>
            <a:r>
              <a:rPr lang="tr-TR" sz="1400" b="1" dirty="0" smtClean="0"/>
              <a:t>Prof</a:t>
            </a:r>
            <a:r>
              <a:rPr lang="tr-TR" sz="1400" b="1" dirty="0" smtClean="0"/>
              <a:t>. Dr. Fehmi TUNCEL</a:t>
            </a:r>
            <a:endParaRPr lang="tr-TR" sz="1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 dirty="0"/>
              <a:t>HAVAYOLU TIKANIKLIĞININ TANINMASI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2525713"/>
            <a:ext cx="7491412" cy="3394075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20000"/>
              </a:spcAft>
            </a:pPr>
            <a:r>
              <a:rPr lang="tr-TR" dirty="0"/>
              <a:t>Bak</a:t>
            </a:r>
          </a:p>
          <a:p>
            <a:pPr>
              <a:lnSpc>
                <a:spcPct val="120000"/>
              </a:lnSpc>
              <a:spcAft>
                <a:spcPct val="20000"/>
              </a:spcAft>
            </a:pPr>
            <a:r>
              <a:rPr lang="tr-TR" dirty="0"/>
              <a:t>Dinle</a:t>
            </a:r>
          </a:p>
          <a:p>
            <a:pPr>
              <a:lnSpc>
                <a:spcPct val="120000"/>
              </a:lnSpc>
              <a:spcAft>
                <a:spcPct val="20000"/>
              </a:spcAft>
            </a:pPr>
            <a:r>
              <a:rPr lang="tr-TR" dirty="0"/>
              <a:t>Hisset</a:t>
            </a:r>
          </a:p>
        </p:txBody>
      </p:sp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2" cstate="print"/>
          <a:srcRect b="17793"/>
          <a:stretch>
            <a:fillRect/>
          </a:stretch>
        </p:blipFill>
        <p:spPr bwMode="auto">
          <a:xfrm>
            <a:off x="3635375" y="2420938"/>
            <a:ext cx="4859338" cy="320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/>
              <a:t>HAVAYOLUNU AÇIK TUTMA TEKNİKLERİ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2825"/>
            <a:ext cx="8229600" cy="45307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/>
              <a:t>Başı geriye itmek</a:t>
            </a:r>
          </a:p>
          <a:p>
            <a:pPr>
              <a:lnSpc>
                <a:spcPct val="150000"/>
              </a:lnSpc>
            </a:pPr>
            <a:r>
              <a:rPr lang="tr-TR"/>
              <a:t>Çeneyi öne çekmek</a:t>
            </a:r>
          </a:p>
          <a:p>
            <a:pPr>
              <a:lnSpc>
                <a:spcPct val="150000"/>
              </a:lnSpc>
            </a:pPr>
            <a:r>
              <a:rPr lang="tr-TR"/>
              <a:t>Jaw thrust manevrası</a:t>
            </a:r>
          </a:p>
        </p:txBody>
      </p:sp>
      <p:pic>
        <p:nvPicPr>
          <p:cNvPr id="55300" name="Picture 4" descr="Image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1700213"/>
            <a:ext cx="3333750" cy="42195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JAW THRUST MANEVRASI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pic>
        <p:nvPicPr>
          <p:cNvPr id="56324" name="Picture 4" descr="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133600"/>
            <a:ext cx="3576637" cy="3630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1"/>
            </a:outerShdw>
          </a:effectLst>
        </p:spPr>
      </p:pic>
      <p:pic>
        <p:nvPicPr>
          <p:cNvPr id="56325" name="Picture 5" descr="1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2933700"/>
            <a:ext cx="2882900" cy="2855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1"/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CPR</vt:lpstr>
      <vt:lpstr>HAVAYOLU TIKANIKLIĞININ TANINMASI</vt:lpstr>
      <vt:lpstr>HAVAYOLUNU AÇIK TUTMA TEKNİKLERİ</vt:lpstr>
      <vt:lpstr>JAW THRUST MANEVRASI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TUNCEL</cp:lastModifiedBy>
  <cp:revision>4</cp:revision>
  <dcterms:modified xsi:type="dcterms:W3CDTF">2017-02-07T14:42:19Z</dcterms:modified>
</cp:coreProperties>
</file>