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53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58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240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5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310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004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530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557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68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87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8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944F7-CE5F-4A34-B5FB-7AF9802A884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64133-4901-4775-A301-9D882F3A23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31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Ekoturizm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342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Ekoturizm</a:t>
            </a:r>
            <a:r>
              <a:rPr lang="tr-TR" dirty="0" smtClean="0"/>
              <a:t>, yerel insanların istihdamında katkıda bulunarak, ekonomik canlılık üzerinde etkilidir. Yerel toplumların  yoksullukla mücadelesi noktasında önemli bir yerdedir. Bu sayede sürdürülebilir kalkınma ileri boyuta taşınacaktır.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0553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Kişisel deneyimler için turistlere çok çeşitli yorumlama şekli vererek </a:t>
            </a:r>
            <a:r>
              <a:rPr lang="tr-TR" dirty="0" err="1" smtClean="0"/>
              <a:t>ekoturizm</a:t>
            </a:r>
            <a:r>
              <a:rPr lang="tr-TR" dirty="0" smtClean="0"/>
              <a:t>, insanlara turizm, çevre ve kültür arasında anlamlı bir bağ kurmasında katkıda bulunabilir.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9608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Ekoturizm</a:t>
            </a:r>
            <a:r>
              <a:rPr lang="tr-TR" dirty="0" smtClean="0"/>
              <a:t> faaliyetleri çevre bilinci üzerinde etkin olabilir. Gezi sırasında farkındalık artabilir.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5025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Doğanın tadına varmak, doğanın değerini anlamak, doğaya karşı farklı anlamlar yüklemek gibi farklı deneyimler sunabilir.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527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bu süreçlerde yerel insanlar da etkin rol oynayarak kültür ve sosyal ilişkiler bakımından olumlu katkıları olabilir.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1006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Ekoturizmin</a:t>
            </a:r>
            <a:r>
              <a:rPr lang="tr-TR" b="1" dirty="0" smtClean="0"/>
              <a:t> genel karakteristikleri;</a:t>
            </a:r>
          </a:p>
          <a:p>
            <a:r>
              <a:rPr lang="tr-TR" dirty="0" smtClean="0"/>
              <a:t>Ziyaretçiler doğal alanlarda gözlem yapabilir.</a:t>
            </a:r>
          </a:p>
          <a:p>
            <a:r>
              <a:rPr lang="tr-TR" dirty="0" smtClean="0"/>
              <a:t>Doğal alanlardaki çeşitliliği koruması</a:t>
            </a:r>
          </a:p>
          <a:p>
            <a:r>
              <a:rPr lang="tr-TR" dirty="0" smtClean="0"/>
              <a:t>Yerel toplumların kalkınmasında katkıda bulunması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0380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Yerel toplumların kültürel değerlerini koruması</a:t>
            </a:r>
          </a:p>
          <a:p>
            <a:r>
              <a:rPr lang="tr-TR" dirty="0" smtClean="0"/>
              <a:t>Çevresel etkileri en aza indirmesi</a:t>
            </a:r>
          </a:p>
          <a:p>
            <a:r>
              <a:rPr lang="tr-TR" dirty="0" smtClean="0"/>
              <a:t>Yerel kültür üzerinde koruyucu olması</a:t>
            </a:r>
          </a:p>
          <a:p>
            <a:r>
              <a:rPr lang="tr-TR" dirty="0" smtClean="0"/>
              <a:t>Kaynakların etkin </a:t>
            </a:r>
            <a:r>
              <a:rPr lang="tr-TR" smtClean="0"/>
              <a:t>kullanılmasını sağlaması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110117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143</Words>
  <Application>Microsoft Office PowerPoint</Application>
  <PresentationFormat>Ekran Gösterisi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Ekoturizm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9</cp:revision>
  <dcterms:created xsi:type="dcterms:W3CDTF">2020-03-06T08:05:12Z</dcterms:created>
  <dcterms:modified xsi:type="dcterms:W3CDTF">2020-03-06T08:17:15Z</dcterms:modified>
</cp:coreProperties>
</file>