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21"/>
  </p:normalViewPr>
  <p:slideViewPr>
    <p:cSldViewPr snapToGrid="0" snapToObjects="1">
      <p:cViewPr varScale="1">
        <p:scale>
          <a:sx n="97" d="100"/>
          <a:sy n="97" d="100"/>
        </p:scale>
        <p:origin x="6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3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05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15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3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5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3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89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78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16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88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96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59808-2845-CC4C-9DAF-7A1DED0DCE31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ED794-0489-8B4D-8AF5-B403D744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67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4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eg"/><Relationship Id="rId3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çocuklarında</a:t>
            </a:r>
            <a:r>
              <a:rPr lang="en-US" dirty="0" smtClean="0"/>
              <a:t> intestinal </a:t>
            </a:r>
            <a:r>
              <a:rPr lang="en-US" dirty="0" err="1" smtClean="0"/>
              <a:t>tıkanıklık</a:t>
            </a:r>
            <a:r>
              <a:rPr lang="en-US" dirty="0" smtClean="0"/>
              <a:t>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2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609600"/>
            <a:ext cx="7772400" cy="1143000"/>
          </a:xfrm>
        </p:spPr>
        <p:txBody>
          <a:bodyPr vert="horz" lIns="92075" tIns="46038" rIns="92075" bIns="46038" rtlCol="0" anchor="ctr">
            <a:normAutofit/>
          </a:bodyPr>
          <a:lstStyle/>
          <a:p>
            <a:pPr>
              <a:defRPr/>
            </a:pPr>
            <a:r>
              <a:rPr lang="en-US" smtClean="0">
                <a:solidFill>
                  <a:schemeClr val="tx2">
                    <a:satMod val="200000"/>
                  </a:schemeClr>
                </a:solidFill>
              </a:rPr>
              <a:t>Perfor</a:t>
            </a:r>
            <a:r>
              <a:rPr lang="tr-TR" smtClean="0">
                <a:solidFill>
                  <a:schemeClr val="tx2">
                    <a:satMod val="200000"/>
                  </a:schemeClr>
                </a:solidFill>
                <a:latin typeface="Arial" charset="0"/>
              </a:rPr>
              <a:t>e apandisit</a:t>
            </a:r>
            <a:endParaRPr lang="en-US" smtClean="0">
              <a:solidFill>
                <a:schemeClr val="tx2">
                  <a:satMod val="200000"/>
                </a:schemeClr>
              </a:solidFill>
              <a:latin typeface="Arial" charset="0"/>
            </a:endParaRPr>
          </a:p>
        </p:txBody>
      </p:sp>
      <p:pic>
        <p:nvPicPr>
          <p:cNvPr id="82947" name="Picture 3" descr="perfct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33600"/>
            <a:ext cx="2673350" cy="2051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2756" name="Picture 4" descr="perfct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4825" y="2133601"/>
            <a:ext cx="2819400" cy="2060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2757" name="Picture 5" descr="perfc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025" y="4419601"/>
            <a:ext cx="2819400" cy="2060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2758" name="Oval 6"/>
          <p:cNvSpPr>
            <a:spLocks noChangeArrowheads="1"/>
          </p:cNvSpPr>
          <p:nvPr/>
        </p:nvSpPr>
        <p:spPr bwMode="auto">
          <a:xfrm>
            <a:off x="7391400" y="2667000"/>
            <a:ext cx="1066800" cy="838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21033408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2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Çocuklarda </a:t>
            </a:r>
            <a:r>
              <a:rPr lang="tr-TR" dirty="0" err="1" smtClean="0">
                <a:solidFill>
                  <a:schemeClr val="tx2">
                    <a:satMod val="200000"/>
                  </a:schemeClr>
                </a:solidFill>
              </a:rPr>
              <a:t>intestinal</a:t>
            </a: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 tıkanıklık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x-none"/>
              <a:t>Karınağrısı, safralı kusma , gaz gaita çıkaramama</a:t>
            </a:r>
          </a:p>
          <a:p>
            <a:pPr lvl="1" eaLnBrk="1" hangingPunct="1"/>
            <a:r>
              <a:rPr lang="tr-TR" altLang="x-none"/>
              <a:t>Peritonitler</a:t>
            </a:r>
          </a:p>
          <a:p>
            <a:pPr lvl="2" eaLnBrk="1" hangingPunct="1"/>
            <a:r>
              <a:rPr lang="tr-TR" altLang="x-none"/>
              <a:t>Perfore apandisit</a:t>
            </a:r>
          </a:p>
          <a:p>
            <a:pPr lvl="1" eaLnBrk="1" hangingPunct="1"/>
            <a:r>
              <a:rPr lang="tr-TR" altLang="x-none"/>
              <a:t>Konjenital bantlar, omfalomezenterik kanal artıkları</a:t>
            </a:r>
          </a:p>
          <a:p>
            <a:pPr lvl="1" eaLnBrk="1" hangingPunct="1"/>
            <a:r>
              <a:rPr lang="tr-TR" altLang="x-none"/>
              <a:t>Malrotasyon</a:t>
            </a:r>
          </a:p>
          <a:p>
            <a:pPr lvl="1" eaLnBrk="1" hangingPunct="1"/>
            <a:r>
              <a:rPr lang="tr-TR" altLang="x-none"/>
              <a:t>Adezyonlar</a:t>
            </a:r>
          </a:p>
          <a:p>
            <a:pPr lvl="1" eaLnBrk="1" hangingPunct="1"/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77270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>
                <a:solidFill>
                  <a:schemeClr val="tx2">
                    <a:satMod val="200000"/>
                  </a:schemeClr>
                </a:solidFill>
              </a:rPr>
              <a:t>OMFALOMEZENTERİK KANAL ARTIKLARI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x-none"/>
          </a:p>
        </p:txBody>
      </p:sp>
      <p:pic>
        <p:nvPicPr>
          <p:cNvPr id="75780" name="Picture 4" descr="OMFALOMEZENTERİ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1844675"/>
            <a:ext cx="5689600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066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609600"/>
            <a:ext cx="7772400" cy="1143000"/>
          </a:xfrm>
        </p:spPr>
        <p:txBody>
          <a:bodyPr vert="horz" lIns="92075" tIns="46038" rIns="92075" bIns="46038" rtlCol="0" anchor="ctr">
            <a:normAutofit/>
          </a:bodyPr>
          <a:lstStyle/>
          <a:p>
            <a:pPr>
              <a:defRPr/>
            </a:pPr>
            <a:r>
              <a:rPr lang="tr-TR" sz="3600" dirty="0" err="1">
                <a:solidFill>
                  <a:schemeClr val="tx2">
                    <a:satMod val="200000"/>
                  </a:schemeClr>
                </a:solidFill>
                <a:latin typeface="Arial" charset="0"/>
              </a:rPr>
              <a:t>Omfalomezenterik</a:t>
            </a:r>
            <a:r>
              <a:rPr lang="tr-TR" sz="3600" dirty="0">
                <a:solidFill>
                  <a:schemeClr val="tx2">
                    <a:satMod val="200000"/>
                  </a:schemeClr>
                </a:solidFill>
                <a:latin typeface="Arial" charset="0"/>
              </a:rPr>
              <a:t> kanal artığına bağlı tıkanıklık</a:t>
            </a:r>
            <a:endParaRPr lang="en-US" sz="3600" dirty="0">
              <a:solidFill>
                <a:schemeClr val="tx2">
                  <a:satMod val="200000"/>
                </a:schemeClr>
              </a:solidFill>
              <a:latin typeface="Arial" charset="0"/>
            </a:endParaRPr>
          </a:p>
        </p:txBody>
      </p:sp>
      <p:pic>
        <p:nvPicPr>
          <p:cNvPr id="76803" name="Picture 1027" descr="wardvolv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133600"/>
            <a:ext cx="54356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43874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609600"/>
            <a:ext cx="7772400" cy="1143000"/>
          </a:xfrm>
        </p:spPr>
        <p:txBody>
          <a:bodyPr vert="horz" lIns="92075" tIns="46038" rIns="92075" bIns="46038" rtlCol="0" anchor="ctr">
            <a:normAutofit/>
          </a:bodyPr>
          <a:lstStyle/>
          <a:p>
            <a:pPr>
              <a:defRPr/>
            </a:pPr>
            <a:r>
              <a:rPr lang="en-US" smtClean="0">
                <a:solidFill>
                  <a:schemeClr val="tx2">
                    <a:satMod val="200000"/>
                  </a:schemeClr>
                </a:solidFill>
              </a:rPr>
              <a:t>Meckel</a:t>
            </a:r>
            <a:r>
              <a:rPr lang="tr-TR" smtClean="0">
                <a:solidFill>
                  <a:schemeClr val="tx2">
                    <a:satMod val="200000"/>
                  </a:schemeClr>
                </a:solidFill>
                <a:latin typeface="Arial" charset="0"/>
              </a:rPr>
              <a:t> divertikülü</a:t>
            </a:r>
            <a:endParaRPr lang="en-US" smtClean="0">
              <a:solidFill>
                <a:schemeClr val="tx2">
                  <a:satMod val="200000"/>
                </a:schemeClr>
              </a:solidFill>
              <a:latin typeface="Arial" charset="0"/>
            </a:endParaRPr>
          </a:p>
        </p:txBody>
      </p:sp>
      <p:pic>
        <p:nvPicPr>
          <p:cNvPr id="77827" name="Picture 3" descr="incarc meckels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667000"/>
            <a:ext cx="39497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28" name="Picture 4" descr="incarc meckels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667000"/>
            <a:ext cx="39497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8924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609600"/>
            <a:ext cx="7772400" cy="1143000"/>
          </a:xfrm>
        </p:spPr>
        <p:txBody>
          <a:bodyPr vert="horz" lIns="92075" tIns="46038" rIns="92075" bIns="46038" rtlCol="0" anchor="ctr">
            <a:normAutofit/>
          </a:bodyPr>
          <a:lstStyle/>
          <a:p>
            <a:pPr>
              <a:defRPr/>
            </a:pPr>
            <a:r>
              <a:rPr lang="en-US" smtClean="0">
                <a:solidFill>
                  <a:schemeClr val="tx2">
                    <a:satMod val="200000"/>
                  </a:schemeClr>
                </a:solidFill>
              </a:rPr>
              <a:t>Duplication/Volvulus</a:t>
            </a:r>
          </a:p>
        </p:txBody>
      </p:sp>
      <p:pic>
        <p:nvPicPr>
          <p:cNvPr id="152579" name="Picture 3" descr="jejunal dup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1" y="2286001"/>
            <a:ext cx="3382963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2580" name="Picture 4" descr="jejunal dup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209800"/>
            <a:ext cx="3328988" cy="239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18169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609600"/>
            <a:ext cx="7772400" cy="1143000"/>
          </a:xfrm>
        </p:spPr>
        <p:txBody>
          <a:bodyPr vert="horz" lIns="92075" tIns="46038" rIns="92075" bIns="46038" rtlCol="0" anchor="ctr">
            <a:normAutofit/>
          </a:bodyPr>
          <a:lstStyle/>
          <a:p>
            <a:pPr>
              <a:defRPr/>
            </a:pPr>
            <a:r>
              <a:rPr lang="en-US" smtClean="0">
                <a:solidFill>
                  <a:schemeClr val="tx2">
                    <a:satMod val="200000"/>
                  </a:schemeClr>
                </a:solidFill>
              </a:rPr>
              <a:t>Bad Intussusception</a:t>
            </a:r>
          </a:p>
        </p:txBody>
      </p:sp>
      <p:pic>
        <p:nvPicPr>
          <p:cNvPr id="174085" name="Picture 5" descr="grant3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0" y="2625725"/>
            <a:ext cx="3810000" cy="2857500"/>
          </a:xfrm>
          <a:noFill/>
        </p:spPr>
      </p:pic>
      <p:pic>
        <p:nvPicPr>
          <p:cNvPr id="79876" name="Picture 7" descr="P8030006"/>
          <p:cNvPicPr>
            <a:picLocks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2590800"/>
            <a:ext cx="3810000" cy="2857500"/>
          </a:xfrm>
          <a:noFill/>
        </p:spPr>
      </p:pic>
    </p:spTree>
    <p:extLst>
      <p:ext uri="{BB962C8B-B14F-4D97-AF65-F5344CB8AC3E}">
        <p14:creationId xmlns:p14="http://schemas.microsoft.com/office/powerpoint/2010/main" val="16932490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609600"/>
            <a:ext cx="7772400" cy="1143000"/>
          </a:xfrm>
        </p:spPr>
        <p:txBody>
          <a:bodyPr vert="horz" lIns="92075" tIns="46038" rIns="92075" bIns="46038" rtlCol="0" anchor="ctr">
            <a:normAutofit/>
          </a:bodyPr>
          <a:lstStyle/>
          <a:p>
            <a:pPr>
              <a:defRPr/>
            </a:pPr>
            <a:r>
              <a:rPr lang="tr-TR" smtClean="0">
                <a:solidFill>
                  <a:schemeClr val="tx2">
                    <a:satMod val="200000"/>
                  </a:schemeClr>
                </a:solidFill>
                <a:latin typeface="Arial" charset="0"/>
              </a:rPr>
              <a:t>İnkarsere fıtık</a:t>
            </a:r>
            <a:endParaRPr lang="en-US" smtClean="0">
              <a:solidFill>
                <a:schemeClr val="tx2">
                  <a:satMod val="200000"/>
                </a:schemeClr>
              </a:solidFill>
              <a:latin typeface="Arial" charset="0"/>
            </a:endParaRPr>
          </a:p>
        </p:txBody>
      </p:sp>
      <p:pic>
        <p:nvPicPr>
          <p:cNvPr id="138243" name="Picture 3" descr="P1250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1" y="1828801"/>
            <a:ext cx="3198813" cy="426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8244" name="Picture 4" descr="incarc hern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1" y="1905000"/>
            <a:ext cx="2640013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02206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609600"/>
            <a:ext cx="7772400" cy="1143000"/>
          </a:xfrm>
        </p:spPr>
        <p:txBody>
          <a:bodyPr vert="horz" lIns="92075" tIns="46038" rIns="92075" bIns="46038" rtlCol="0" anchor="ctr">
            <a:normAutofit/>
          </a:bodyPr>
          <a:lstStyle/>
          <a:p>
            <a:pPr>
              <a:defRPr/>
            </a:pPr>
            <a:r>
              <a:rPr lang="en-US" smtClean="0">
                <a:solidFill>
                  <a:schemeClr val="tx2">
                    <a:satMod val="200000"/>
                  </a:schemeClr>
                </a:solidFill>
              </a:rPr>
              <a:t>Pe</a:t>
            </a:r>
            <a:r>
              <a:rPr lang="tr-TR" smtClean="0">
                <a:solidFill>
                  <a:schemeClr val="tx2">
                    <a:satMod val="200000"/>
                  </a:schemeClr>
                </a:solidFill>
                <a:latin typeface="Arial" charset="0"/>
              </a:rPr>
              <a:t>rfore apandisit</a:t>
            </a:r>
            <a:endParaRPr lang="en-US" smtClean="0">
              <a:solidFill>
                <a:schemeClr val="tx2">
                  <a:satMod val="200000"/>
                </a:schemeClr>
              </a:solidFill>
              <a:latin typeface="Arial" charset="0"/>
            </a:endParaRPr>
          </a:p>
        </p:txBody>
      </p:sp>
      <p:pic>
        <p:nvPicPr>
          <p:cNvPr id="81923" name="Picture 4" descr="collins02"/>
          <p:cNvPicPr>
            <a:picLocks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81900" y="1828800"/>
            <a:ext cx="3086100" cy="4114800"/>
          </a:xfrm>
          <a:noFill/>
        </p:spPr>
      </p:pic>
      <p:pic>
        <p:nvPicPr>
          <p:cNvPr id="81924" name="Picture 3" descr="kubperf"/>
          <p:cNvPicPr>
            <a:picLocks noChangeAspect="1" noChangeArrowheads="1"/>
          </p:cNvPicPr>
          <p:nvPr/>
        </p:nvPicPr>
        <p:blipFill>
          <a:blip r:embed="rId3">
            <a:lum bright="18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1" y="1752601"/>
            <a:ext cx="3382963" cy="428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83837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Widescreen</PresentationFormat>
  <Paragraphs>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 Light</vt:lpstr>
      <vt:lpstr>Arial</vt:lpstr>
      <vt:lpstr>Calibri</vt:lpstr>
      <vt:lpstr>Times New Roman</vt:lpstr>
      <vt:lpstr>Office Theme</vt:lpstr>
      <vt:lpstr>Okul çocuklarında intestinal tıkanıklık yapan nedenler</vt:lpstr>
      <vt:lpstr>Çocuklarda intestinal tıkanıklık</vt:lpstr>
      <vt:lpstr>OMFALOMEZENTERİK KANAL ARTIKLARI</vt:lpstr>
      <vt:lpstr>Omfalomezenterik kanal artığına bağlı tıkanıklık</vt:lpstr>
      <vt:lpstr>Meckel divertikülü</vt:lpstr>
      <vt:lpstr>Duplication/Volvulus</vt:lpstr>
      <vt:lpstr>Bad Intussusception</vt:lpstr>
      <vt:lpstr>İnkarsere fıtık</vt:lpstr>
      <vt:lpstr>Perfore apandisit</vt:lpstr>
      <vt:lpstr>Perfore apandisit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çocuklarında intestinal tıkanıklık yapan nedenler</dc:title>
  <dc:creator>Meltem Koloğlu</dc:creator>
  <cp:lastModifiedBy>Meltem Koloğlu</cp:lastModifiedBy>
  <cp:revision>2</cp:revision>
  <dcterms:created xsi:type="dcterms:W3CDTF">2017-08-05T14:45:11Z</dcterms:created>
  <dcterms:modified xsi:type="dcterms:W3CDTF">2017-08-05T14:48:06Z</dcterms:modified>
</cp:coreProperties>
</file>