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0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5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3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5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3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8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7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9808-2845-CC4C-9DAF-7A1DED0DCE31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D794-0489-8B4D-8AF5-B403D744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6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çocuklarında</a:t>
            </a:r>
            <a:r>
              <a:rPr lang="en-US" dirty="0" smtClean="0"/>
              <a:t> intestinal </a:t>
            </a:r>
            <a:r>
              <a:rPr lang="en-US" dirty="0" err="1" smtClean="0"/>
              <a:t>tıkanıklık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Perfor</a:t>
            </a:r>
            <a:r>
              <a:rPr lang="tr-TR" smtClean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e apandisit</a:t>
            </a:r>
            <a:endParaRPr lang="en-US" smtClean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pic>
        <p:nvPicPr>
          <p:cNvPr id="82947" name="Picture 3" descr="perfc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2673350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756" name="Picture 4" descr="perfc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2133601"/>
            <a:ext cx="2819400" cy="206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757" name="Picture 5" descr="perfc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4419601"/>
            <a:ext cx="2819400" cy="206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7391400" y="2667000"/>
            <a:ext cx="10668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2103340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Çocuklarda </a:t>
            </a:r>
            <a:r>
              <a:rPr lang="tr-TR" dirty="0" err="1" smtClean="0">
                <a:solidFill>
                  <a:schemeClr val="tx2">
                    <a:satMod val="200000"/>
                  </a:schemeClr>
                </a:solidFill>
              </a:rPr>
              <a:t>intestinal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</a:rPr>
              <a:t> tıkanıklık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x-none"/>
              <a:t>Karınağrısı, safralı kusma , gaz gaita çıkaramama</a:t>
            </a:r>
          </a:p>
          <a:p>
            <a:pPr lvl="1" eaLnBrk="1" hangingPunct="1"/>
            <a:r>
              <a:rPr lang="tr-TR" altLang="x-none"/>
              <a:t>Peritonitler</a:t>
            </a:r>
          </a:p>
          <a:p>
            <a:pPr lvl="2" eaLnBrk="1" hangingPunct="1"/>
            <a:r>
              <a:rPr lang="tr-TR" altLang="x-none"/>
              <a:t>Perfore apandisit</a:t>
            </a:r>
          </a:p>
          <a:p>
            <a:pPr lvl="1" eaLnBrk="1" hangingPunct="1"/>
            <a:r>
              <a:rPr lang="tr-TR" altLang="x-none"/>
              <a:t>Konjenital bantlar, omfalomezenterik kanal artıkları</a:t>
            </a:r>
          </a:p>
          <a:p>
            <a:pPr lvl="1" eaLnBrk="1" hangingPunct="1"/>
            <a:r>
              <a:rPr lang="tr-TR" altLang="x-none"/>
              <a:t>Malrotasyon</a:t>
            </a:r>
          </a:p>
          <a:p>
            <a:pPr lvl="1" eaLnBrk="1" hangingPunct="1"/>
            <a:r>
              <a:rPr lang="tr-TR" altLang="x-none"/>
              <a:t>Adezyonlar</a:t>
            </a:r>
          </a:p>
          <a:p>
            <a:pPr lvl="1" eaLnBrk="1" hangingPunct="1"/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77270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>
                <a:solidFill>
                  <a:schemeClr val="tx2">
                    <a:satMod val="200000"/>
                  </a:schemeClr>
                </a:solidFill>
              </a:rPr>
              <a:t>OMFALOMEZENTERİK KANAL ARTIKLARI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x-none"/>
          </a:p>
        </p:txBody>
      </p:sp>
      <p:pic>
        <p:nvPicPr>
          <p:cNvPr id="75780" name="Picture 4" descr="OMFALOMEZENTERİ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844675"/>
            <a:ext cx="56896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6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tr-TR" sz="3600" dirty="0" err="1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Omfalomezenterik</a:t>
            </a:r>
            <a:r>
              <a:rPr lang="tr-TR" sz="3600" dirty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 kanal artığına bağlı tıkanıklık</a:t>
            </a:r>
            <a:endParaRPr lang="en-US" sz="3600" dirty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pic>
        <p:nvPicPr>
          <p:cNvPr id="76803" name="Picture 1027" descr="wardvolv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5435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387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Meckel</a:t>
            </a:r>
            <a:r>
              <a:rPr lang="tr-TR" smtClean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 divertikülü</a:t>
            </a:r>
            <a:endParaRPr lang="en-US" smtClean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pic>
        <p:nvPicPr>
          <p:cNvPr id="77827" name="Picture 3" descr="incarc meckel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39497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8" name="Picture 4" descr="incarc meckel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39497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924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Duplication/Volvulus</a:t>
            </a:r>
          </a:p>
        </p:txBody>
      </p:sp>
      <p:pic>
        <p:nvPicPr>
          <p:cNvPr id="152579" name="Picture 3" descr="jejunal du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286001"/>
            <a:ext cx="338296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0" name="Picture 4" descr="jejunal dup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3328988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816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Bad Intussusception</a:t>
            </a:r>
          </a:p>
        </p:txBody>
      </p:sp>
      <p:pic>
        <p:nvPicPr>
          <p:cNvPr id="174085" name="Picture 5" descr="grant3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625725"/>
            <a:ext cx="3810000" cy="2857500"/>
          </a:xfrm>
          <a:noFill/>
        </p:spPr>
      </p:pic>
      <p:pic>
        <p:nvPicPr>
          <p:cNvPr id="79876" name="Picture 7" descr="P8030006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590800"/>
            <a:ext cx="3810000" cy="2857500"/>
          </a:xfrm>
          <a:noFill/>
        </p:spPr>
      </p:pic>
    </p:spTree>
    <p:extLst>
      <p:ext uri="{BB962C8B-B14F-4D97-AF65-F5344CB8AC3E}">
        <p14:creationId xmlns:p14="http://schemas.microsoft.com/office/powerpoint/2010/main" val="1693249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tr-TR" smtClean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İnkarsere fıtık</a:t>
            </a:r>
            <a:endParaRPr lang="en-US" smtClean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pic>
        <p:nvPicPr>
          <p:cNvPr id="138243" name="Picture 3" descr="P1250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828801"/>
            <a:ext cx="3198813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4" name="Picture 4" descr="incarc her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905000"/>
            <a:ext cx="26400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220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Pe</a:t>
            </a:r>
            <a:r>
              <a:rPr lang="tr-TR" smtClean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rfore apandisit</a:t>
            </a:r>
            <a:endParaRPr lang="en-US" smtClean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pic>
        <p:nvPicPr>
          <p:cNvPr id="81923" name="Picture 4" descr="collins02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1900" y="1828800"/>
            <a:ext cx="3086100" cy="4114800"/>
          </a:xfrm>
          <a:noFill/>
        </p:spPr>
      </p:pic>
      <p:pic>
        <p:nvPicPr>
          <p:cNvPr id="81924" name="Picture 3" descr="kubperf"/>
          <p:cNvPicPr>
            <a:picLocks noChangeAspect="1" noChangeArrowheads="1"/>
          </p:cNvPicPr>
          <p:nvPr/>
        </p:nvPicPr>
        <p:blipFill>
          <a:blip r:embed="rId3">
            <a:lum bright="18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752601"/>
            <a:ext cx="3382963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38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 Light</vt:lpstr>
      <vt:lpstr>Arial</vt:lpstr>
      <vt:lpstr>Calibri</vt:lpstr>
      <vt:lpstr>Times New Roman</vt:lpstr>
      <vt:lpstr>Office Theme</vt:lpstr>
      <vt:lpstr>Okul çocuklarında intestinal tıkanıklık yapan nedenler</vt:lpstr>
      <vt:lpstr>Çocuklarda intestinal tıkanıklık</vt:lpstr>
      <vt:lpstr>OMFALOMEZENTERİK KANAL ARTIKLARI</vt:lpstr>
      <vt:lpstr>Omfalomezenterik kanal artığına bağlı tıkanıklık</vt:lpstr>
      <vt:lpstr>Meckel divertikülü</vt:lpstr>
      <vt:lpstr>Duplication/Volvulus</vt:lpstr>
      <vt:lpstr>Bad Intussusception</vt:lpstr>
      <vt:lpstr>İnkarsere fıtık</vt:lpstr>
      <vt:lpstr>Perfore apandisit</vt:lpstr>
      <vt:lpstr>Perfore apandisit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çocuklarında intestinal tıkanıklık yapan nedenler</dc:title>
  <dc:creator>Meltem Koloğlu</dc:creator>
  <cp:lastModifiedBy>Meltem Koloğlu</cp:lastModifiedBy>
  <cp:revision>2</cp:revision>
  <dcterms:created xsi:type="dcterms:W3CDTF">2017-08-05T14:45:11Z</dcterms:created>
  <dcterms:modified xsi:type="dcterms:W3CDTF">2017-08-05T14:48:06Z</dcterms:modified>
</cp:coreProperties>
</file>