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2" r:id="rId5"/>
    <p:sldId id="264" r:id="rId6"/>
    <p:sldId id="269" r:id="rId7"/>
    <p:sldId id="271" r:id="rId8"/>
    <p:sldId id="266" r:id="rId9"/>
    <p:sldId id="265" r:id="rId10"/>
    <p:sldId id="267" r:id="rId11"/>
    <p:sldId id="263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FDB71E-EF08-49C9-96EA-0D832F25F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2BD7EAC-2BDF-4751-BF50-74E42503A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AD7AD2-0D40-4375-BA6B-16698816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1F7C0B-99FA-4001-8B9E-9C7EF692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C4D1C1-3552-4850-85E3-9954382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8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1D750B-B9CE-45A4-BCA9-98897DAE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A30D44D-375A-4FED-810D-1B436C12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9F9704-30BA-484D-980D-61E7CFCE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0031BB-4DAC-46FF-8C65-77DE69FC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B4D85F-0657-469E-9B59-48265C13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5501B00-8C75-4E1D-B905-D82282F77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D7F41D1-ACC0-4A97-BF76-021F195F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FECEE0-F3E0-413C-8EDD-E4B1AEF3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6293F1-EF99-43EB-8729-29223D50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9786C5-0977-44D1-8435-AF9A7BFD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7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BA90ED-9C2E-4AA2-B337-480B38C8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87A67A-121A-476B-93C2-99D73A2F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0AEB9A-18A8-47F7-A1DA-66AF12C1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F28BEA-5C8C-4C80-BB3B-CFF16BDF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3309EF-B22A-49F5-BAB8-1052729E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0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206F56-B9FC-4A47-BEA8-B5DF4627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4AC0DB-2E6E-494D-965A-8E2FFFA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D3AD7-A53A-4E57-AEB7-CBBEBD6E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8C549-6A85-4F37-8D56-AAD5030A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97FE20-C305-46ED-884B-2FBCE240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3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2248CE-9D70-4758-8621-D33A79CD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515CD5-E892-4F7F-9620-90754FF7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090D7-B9A4-4458-9C7C-7C8CD3243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B80F49-94A3-49B6-8B0F-79EFC121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877FA0-BBA1-4698-92AE-58C096AA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077662-071C-46FB-A968-CD0028FB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76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F0455C-13EE-4F5F-9A85-54CC27D0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E59AB4-2048-414E-884C-347655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97A39B-4308-433F-AA9E-BF63AA36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FA6329C-2A76-4DF4-BC19-AE8B94BB3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2AD679-6FFC-4E08-9319-B41EE8D80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ECBC88-63DF-483B-91F2-27676AF6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3EE84A7-F214-44E5-8793-3B6368C5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FCF21D8-255D-4279-BC6C-D33DC59B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A0F412-60C7-4AD4-933D-BBCEBCA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8AEBED-F5B4-425B-8953-13B2E9F1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541325-8936-4F94-B4FB-EAB076F1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9438E1-4774-4539-9DB5-74B07D5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45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5FC12C7-06DC-47C1-99E3-DDB172CF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267E04C-1D90-484C-93C5-4F388DFD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CC9D48-9A84-4EB0-953A-A42A277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EB2759-E656-409D-9DEB-F507C9AC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F3DC4D-4180-4793-8BF4-48EA1E15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7D4E77-D017-4842-9206-CD3B8139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0A8DCA-2A36-49B9-BB55-30BC7CE1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EACC5F-EEBF-42D8-8F0D-548AAD27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546B2A-A222-434A-B730-F2D987AE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1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510093-426A-42B9-8759-9B039A7C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9CE3330-7C8B-4CFE-81E2-067745191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86DC93-6545-4F77-9B5C-127B5DF2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4D5C00-C808-47D6-8B74-18709D91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16595C-C382-4C39-81DF-F3CAC7B3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2AAD47-A047-4F24-AD47-60F3C4FA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16A6E83-B0AE-40E2-BF9E-C2195A1A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65C36A-9053-4CDB-8B51-4A2BF466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33ACF1-7F3B-483D-B011-0F9B6EA81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BB34CD-14DA-4724-9858-0D742ADA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5090F-C09C-4BD0-8BA0-A3F25910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8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8447880-9C41-438F-98E1-E272AF3D2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tr-TR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Denizde Yapılan Su Sporlarının İçeriklerinin Tanıtılması-5</a:t>
            </a:r>
          </a:p>
        </p:txBody>
      </p:sp>
      <p:sp>
        <p:nvSpPr>
          <p:cNvPr id="20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ankara Ã¼niversitesi ile ilgili gÃ¶rsel sonucu">
            <a:extLst>
              <a:ext uri="{FF2B5EF4-FFF2-40B4-BE49-F238E27FC236}">
                <a16:creationId xmlns:a16="http://schemas.microsoft.com/office/drawing/2014/main" id="{E86C3170-2B6A-450C-B429-2147EDAF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 descr="Ä°lgili resim">
            <a:extLst>
              <a:ext uri="{FF2B5EF4-FFF2-40B4-BE49-F238E27FC236}">
                <a16:creationId xmlns:a16="http://schemas.microsoft.com/office/drawing/2014/main" id="{23F6065A-6111-4C2C-BF40-9074C6FA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FE2E9E2-98A0-43A1-AAC5-07A7068DD391}"/>
              </a:ext>
            </a:extLst>
          </p:cNvPr>
          <p:cNvSpPr/>
          <p:nvPr/>
        </p:nvSpPr>
        <p:spPr>
          <a:xfrm>
            <a:off x="5763126" y="4427621"/>
            <a:ext cx="5847348" cy="1574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98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671376B-3E8E-4C23-88CB-47335CEC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5799970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Kullanılan Malzemeler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AFBB4-E723-4DA5-A122-F99AF766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559256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Kürekler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Kano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Can yeleği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Ağırlıklar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73C2D1D-8287-4CD2-B175-088C50A5CAC4}"/>
              </a:ext>
            </a:extLst>
          </p:cNvPr>
          <p:cNvSpPr/>
          <p:nvPr/>
        </p:nvSpPr>
        <p:spPr>
          <a:xfrm>
            <a:off x="709863" y="950495"/>
            <a:ext cx="5799970" cy="109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2" descr="Türkiye Kano Federasyonu no Twitter: &quot;Macaristan Szeged'de devam ...">
            <a:extLst>
              <a:ext uri="{FF2B5EF4-FFF2-40B4-BE49-F238E27FC236}">
                <a16:creationId xmlns:a16="http://schemas.microsoft.com/office/drawing/2014/main" id="{8D5505B0-EDF4-4D5B-9AC4-09866B79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12" y="2593003"/>
            <a:ext cx="6761873" cy="38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1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1C8AC5D0-5A18-47B9-8BCB-C9F1475DC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2037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D6FD71F4-AFCF-485C-8A22-AA9D6410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09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FCBC73-0212-4F2B-85CC-89AB6A57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28000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elken sporu ile ilgili gÃ¶rsel sonucu">
            <a:extLst>
              <a:ext uri="{FF2B5EF4-FFF2-40B4-BE49-F238E27FC236}">
                <a16:creationId xmlns:a16="http://schemas.microsoft.com/office/drawing/2014/main" id="{4ACFE3CF-8BE9-4D98-AEE6-74C831947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r="13986" b="-3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Ä°lgili resim">
            <a:extLst>
              <a:ext uri="{FF2B5EF4-FFF2-40B4-BE49-F238E27FC236}">
                <a16:creationId xmlns:a16="http://schemas.microsoft.com/office/drawing/2014/main" id="{47A5B5C9-5D6F-434F-B8DD-79CC3D07E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6606" b="-2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Ã¶rf ile ilgili gÃ¶rsel sonucu">
            <a:extLst>
              <a:ext uri="{FF2B5EF4-FFF2-40B4-BE49-F238E27FC236}">
                <a16:creationId xmlns:a16="http://schemas.microsoft.com/office/drawing/2014/main" id="{1CE39646-0268-4B86-9BDF-00D790B10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8918" b="-3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Ã¼rek sporu ile ilgili gÃ¶rsel sonucu">
            <a:extLst>
              <a:ext uri="{FF2B5EF4-FFF2-40B4-BE49-F238E27FC236}">
                <a16:creationId xmlns:a16="http://schemas.microsoft.com/office/drawing/2014/main" id="{371B3697-CE6D-461D-91D1-C85B4E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0829" b="-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A5D7E9A-A7BD-4A60-B5B2-F6717507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20924-248F-420C-8295-2ECF8A85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 Sporu Kuralları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 Sporunda Kullanılan Malzemeler</a:t>
            </a:r>
          </a:p>
        </p:txBody>
      </p:sp>
    </p:spTree>
    <p:extLst>
      <p:ext uri="{BB962C8B-B14F-4D97-AF65-F5344CB8AC3E}">
        <p14:creationId xmlns:p14="http://schemas.microsoft.com/office/powerpoint/2010/main" val="9007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671376B-3E8E-4C23-88CB-47335CEC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766330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AFBB4-E723-4DA5-A122-F99AF766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algn="just"/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Kano; daha çok Kızılderililere ait, derin olmayan sakin sularda ulaşımı sağlamaya yarayan hafif bir tekne olarak bilinir. Kuzey Amerika’da var olan bu kullanımı tamamen doğru bir bilgidir. </a:t>
            </a:r>
          </a:p>
          <a:p>
            <a:pPr algn="just"/>
            <a:endParaRPr lang="tr-TR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Fakat bilinmeyen bir yönüyle dünyada kano; </a:t>
            </a:r>
            <a:r>
              <a:rPr lang="tr-TR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Avupa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Afrika, Grönland gibi pek çok farklı coğrafyada kullanılmış bir ulaşım aracıdır.</a:t>
            </a:r>
          </a:p>
        </p:txBody>
      </p:sp>
      <p:sp>
        <p:nvSpPr>
          <p:cNvPr id="76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Kano Archives - Türkiye Kano, Yelken ve Su Sporları Haberleri">
            <a:extLst>
              <a:ext uri="{FF2B5EF4-FFF2-40B4-BE49-F238E27FC236}">
                <a16:creationId xmlns:a16="http://schemas.microsoft.com/office/drawing/2014/main" id="{CC791288-5774-4419-93D0-EF0262601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r="30933"/>
          <a:stretch/>
        </p:blipFill>
        <p:spPr bwMode="auto">
          <a:xfrm>
            <a:off x="7737640" y="1700784"/>
            <a:ext cx="4083736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073C2D1D-8287-4CD2-B175-088C50A5CAC4}"/>
              </a:ext>
            </a:extLst>
          </p:cNvPr>
          <p:cNvSpPr/>
          <p:nvPr/>
        </p:nvSpPr>
        <p:spPr>
          <a:xfrm>
            <a:off x="709863" y="950495"/>
            <a:ext cx="1696453" cy="109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1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2F30BDC-2FC7-4473-AB55-1FC727619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3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671376B-3E8E-4C23-88CB-47335CEC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AFBB4-E723-4DA5-A122-F99AF766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Kano, durgun su kanosu, akarsu kanosu ve deniz kanosu olmak üzere üç çeşittir. 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üç çeşit kano da kendi içinde tek kişilik kano ve çift kişilik kano olmak üzere ikiye ayrılmaktadır. </a:t>
            </a:r>
          </a:p>
          <a:p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73C2D1D-8287-4CD2-B175-088C50A5CAC4}"/>
              </a:ext>
            </a:extLst>
          </p:cNvPr>
          <p:cNvSpPr/>
          <p:nvPr/>
        </p:nvSpPr>
        <p:spPr>
          <a:xfrm>
            <a:off x="709863" y="950495"/>
            <a:ext cx="1696453" cy="109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66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671376B-3E8E-4C23-88CB-47335CEC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</a:t>
            </a: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Kano Nedir? Kano Sporu Nerede ve Nasıl Yapılır? - MorTilki.com">
            <a:extLst>
              <a:ext uri="{FF2B5EF4-FFF2-40B4-BE49-F238E27FC236}">
                <a16:creationId xmlns:a16="http://schemas.microsoft.com/office/drawing/2014/main" id="{7448CC36-10D2-465D-AF4A-8DA4431D0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17955" b="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AFBB4-E723-4DA5-A122-F99AF766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İçine girilebilir ve üzerine oturabilir seçeneklerde kendi içinde bir kez daha ayrım göstermektedir.</a:t>
            </a:r>
            <a:endParaRPr lang="tr-TR" sz="20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Doğa sporları ile ilgilenen kişilerin tercih edeceği su sporları arasında yer alan kano sporu için özellikle eğitim alınması gerekir.</a:t>
            </a:r>
          </a:p>
          <a:p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5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Olympische Spelen Londen 2012. Resultaten Kanovaren Kano Sprint C2 ...">
            <a:extLst>
              <a:ext uri="{FF2B5EF4-FFF2-40B4-BE49-F238E27FC236}">
                <a16:creationId xmlns:a16="http://schemas.microsoft.com/office/drawing/2014/main" id="{F3186565-1B8B-4476-A73F-87E1498C2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" b="2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ürkiye Kano Federasyonu">
            <a:extLst>
              <a:ext uri="{FF2B5EF4-FFF2-40B4-BE49-F238E27FC236}">
                <a16:creationId xmlns:a16="http://schemas.microsoft.com/office/drawing/2014/main" id="{99FA20CC-5A8D-4022-9EEC-04BDEF4F0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r="2310" b="2"/>
          <a:stretch/>
        </p:blipFill>
        <p:spPr bwMode="auto">
          <a:xfrm>
            <a:off x="6089904" y="248716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671376B-3E8E-4C23-88CB-47335CEC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Durgunsu Kano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AFBB4-E723-4DA5-A122-F99AF766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>
              <a:solidFill>
                <a:srgbClr val="000000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73C2D1D-8287-4CD2-B175-088C50A5CAC4}"/>
              </a:ext>
            </a:extLst>
          </p:cNvPr>
          <p:cNvSpPr/>
          <p:nvPr/>
        </p:nvSpPr>
        <p:spPr>
          <a:xfrm>
            <a:off x="709863" y="950495"/>
            <a:ext cx="4734334" cy="109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A7D6AF64-8739-460A-9BF9-16D790C274E2}"/>
              </a:ext>
            </a:extLst>
          </p:cNvPr>
          <p:cNvSpPr txBox="1">
            <a:spLocks/>
          </p:cNvSpPr>
          <p:nvPr/>
        </p:nvSpPr>
        <p:spPr>
          <a:xfrm>
            <a:off x="329674" y="2623626"/>
            <a:ext cx="559256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b="1" dirty="0">
                <a:solidFill>
                  <a:srgbClr val="000000"/>
                </a:solidFill>
              </a:rPr>
              <a:t>Durgunsu Kano (Kano Sprint)  deniz, göl, nehir vb. </a:t>
            </a:r>
            <a:r>
              <a:rPr lang="tr-TR" sz="2000" b="1" dirty="0" err="1">
                <a:solidFill>
                  <a:srgbClr val="000000"/>
                </a:solidFill>
              </a:rPr>
              <a:t>durgunsu</a:t>
            </a:r>
            <a:r>
              <a:rPr lang="tr-TR" sz="2000" b="1" dirty="0">
                <a:solidFill>
                  <a:srgbClr val="000000"/>
                </a:solidFill>
              </a:rPr>
              <a:t> parkurlarında KANO (C) ve KAYAK (K) olarak adlandırılan iki tür tekne sınıfıyla yapılan oldukça çekişmeli bir spor dalıdır.</a:t>
            </a:r>
          </a:p>
          <a:p>
            <a:pPr algn="just"/>
            <a:endParaRPr lang="tr-TR" sz="2000" b="1" dirty="0">
              <a:solidFill>
                <a:srgbClr val="000000"/>
              </a:solidFill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Kayak sınıfında teknenin idaresi iki tarafında pala olan, kano sınıfında ise tek tarafta pala olan küreklerle yapılmaktadır.</a:t>
            </a:r>
          </a:p>
        </p:txBody>
      </p:sp>
    </p:spTree>
    <p:extLst>
      <p:ext uri="{BB962C8B-B14F-4D97-AF65-F5344CB8AC3E}">
        <p14:creationId xmlns:p14="http://schemas.microsoft.com/office/powerpoint/2010/main" val="367376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671376B-3E8E-4C23-88CB-47335CEC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Durgunsu Kano</a:t>
            </a:r>
          </a:p>
        </p:txBody>
      </p:sp>
      <p:sp>
        <p:nvSpPr>
          <p:cNvPr id="141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Kano Yarışlarına Sakarya Damgası - Adayorum Sakarya'nın Haber Sitesi">
            <a:extLst>
              <a:ext uri="{FF2B5EF4-FFF2-40B4-BE49-F238E27FC236}">
                <a16:creationId xmlns:a16="http://schemas.microsoft.com/office/drawing/2014/main" id="{AAA46FAE-D01E-4910-B186-BF44E3AF2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457"/>
          <a:stretch/>
        </p:blipFill>
        <p:spPr bwMode="auto"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AFBB4-E723-4DA5-A122-F99AF766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000" b="1">
              <a:solidFill>
                <a:srgbClr val="000000"/>
              </a:solidFill>
            </a:endParaRPr>
          </a:p>
        </p:txBody>
      </p:sp>
      <p:sp>
        <p:nvSpPr>
          <p:cNvPr id="143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Durgunsu Kano K4 200 metre Türkiye Dünya beşincisi oluyor - YouTube">
            <a:extLst>
              <a:ext uri="{FF2B5EF4-FFF2-40B4-BE49-F238E27FC236}">
                <a16:creationId xmlns:a16="http://schemas.microsoft.com/office/drawing/2014/main" id="{0E79DE83-EF01-479E-BBCC-E5D024623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r="1840" b="2"/>
          <a:stretch/>
        </p:blipFill>
        <p:spPr bwMode="auto"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073C2D1D-8287-4CD2-B175-088C50A5CAC4}"/>
              </a:ext>
            </a:extLst>
          </p:cNvPr>
          <p:cNvSpPr/>
          <p:nvPr/>
        </p:nvSpPr>
        <p:spPr>
          <a:xfrm>
            <a:off x="709863" y="950495"/>
            <a:ext cx="4734334" cy="109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A7D6AF64-8739-460A-9BF9-16D790C274E2}"/>
              </a:ext>
            </a:extLst>
          </p:cNvPr>
          <p:cNvSpPr txBox="1">
            <a:spLocks/>
          </p:cNvSpPr>
          <p:nvPr/>
        </p:nvSpPr>
        <p:spPr>
          <a:xfrm>
            <a:off x="960632" y="2574082"/>
            <a:ext cx="559256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b="1" dirty="0">
                <a:solidFill>
                  <a:srgbClr val="000000"/>
                </a:solidFill>
              </a:rPr>
              <a:t>Sporcular erkek ve bayanlar ayrı yarışmak suretiyle  tek , iki ve dört kişilik kano-kayak tekneleri ile 200 m. , 500 m. , 1000 m. ve 5000 m.(tek kişilik) mesafelerde ulusal ve uluslararası düzeyde yarışmalara katılmaktadırlar.</a:t>
            </a:r>
          </a:p>
        </p:txBody>
      </p:sp>
    </p:spTree>
    <p:extLst>
      <p:ext uri="{BB962C8B-B14F-4D97-AF65-F5344CB8AC3E}">
        <p14:creationId xmlns:p14="http://schemas.microsoft.com/office/powerpoint/2010/main" val="77940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671376B-3E8E-4C23-88CB-47335CEC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 Sporunun Kuralları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5AFBB4-E723-4DA5-A122-F99AF766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Tüm tekneler başlama yerlerinde yerlerini aldıklarında görevli yarışmacıların isimlerini okur. O andan itibaren kurallar işlemeye başlar.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Eğer hatalı çıkış yapan tekne olursa işaret vererek hatalı çıkış yapan ekip geri çağrılır. İki kez hatalı çıkış yapan ekip diskalifiye olur.</a:t>
            </a: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macaristan kano - Olimpiyat Oyunları 2012 - Kano/Kayak Durgunsu ...">
            <a:extLst>
              <a:ext uri="{FF2B5EF4-FFF2-40B4-BE49-F238E27FC236}">
                <a16:creationId xmlns:a16="http://schemas.microsoft.com/office/drawing/2014/main" id="{E92E6193-51FF-411C-8A06-57FFDFB07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35709" b="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073C2D1D-8287-4CD2-B175-088C50A5CAC4}"/>
              </a:ext>
            </a:extLst>
          </p:cNvPr>
          <p:cNvSpPr/>
          <p:nvPr/>
        </p:nvSpPr>
        <p:spPr>
          <a:xfrm>
            <a:off x="709863" y="950495"/>
            <a:ext cx="5799970" cy="109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41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8671376B-3E8E-4C23-88CB-47335CEC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Kano Sporunun Kuralları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261505D8-8800-494E-ACA5-25D2F2CE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tr-TR" sz="2000" b="1" dirty="0">
                <a:solidFill>
                  <a:srgbClr val="000000"/>
                </a:solidFill>
              </a:rPr>
              <a:t>Kanolar bitiş çizgisini geçtikçe sesli işaretler verilir. </a:t>
            </a:r>
            <a:endParaRPr lang="tr-TR" sz="2000" b="1">
              <a:solidFill>
                <a:srgbClr val="000000"/>
              </a:solidFill>
            </a:endParaRPr>
          </a:p>
          <a:p>
            <a:endParaRPr lang="tr-TR" sz="2000" b="1">
              <a:solidFill>
                <a:srgbClr val="000000"/>
              </a:solidFill>
            </a:endParaRPr>
          </a:p>
          <a:p>
            <a:r>
              <a:rPr lang="tr-TR" sz="2000" b="1" dirty="0">
                <a:solidFill>
                  <a:srgbClr val="000000"/>
                </a:solidFill>
              </a:rPr>
              <a:t>Her bir yarışta takip, kule, kurtarma, başlangıç ve bitiş hakemi görev alır. İki kayık aynı anda çizgiye ulaşırsa ikisi de aynı dereceyi alır.</a:t>
            </a:r>
            <a:endParaRPr lang="tr-TR" sz="2000" b="1">
              <a:solidFill>
                <a:srgbClr val="000000"/>
              </a:solidFill>
            </a:endParaRPr>
          </a:p>
        </p:txBody>
      </p:sp>
      <p:sp>
        <p:nvSpPr>
          <p:cNvPr id="7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2" name="Picture 4" descr="TÜRKĠYE KANO FEDERASYONU BAġKANLIĞI FAALĠYET RAPORU - PDF Ücretsiz ...">
            <a:extLst>
              <a:ext uri="{FF2B5EF4-FFF2-40B4-BE49-F238E27FC236}">
                <a16:creationId xmlns:a16="http://schemas.microsoft.com/office/drawing/2014/main" id="{57677A7F-10A7-458E-9C05-47B09B807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r="28489" b="-2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073C2D1D-8287-4CD2-B175-088C50A5CAC4}"/>
              </a:ext>
            </a:extLst>
          </p:cNvPr>
          <p:cNvSpPr/>
          <p:nvPr/>
        </p:nvSpPr>
        <p:spPr>
          <a:xfrm>
            <a:off x="709863" y="950495"/>
            <a:ext cx="5799970" cy="109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81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Geniş ekran</PresentationFormat>
  <Paragraphs>40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Denizde Yapılan Su Sporlarının İçeriklerinin Tanıtılması-5</vt:lpstr>
      <vt:lpstr>Ders İçeriği</vt:lpstr>
      <vt:lpstr>Kano</vt:lpstr>
      <vt:lpstr>Kano</vt:lpstr>
      <vt:lpstr>Kano</vt:lpstr>
      <vt:lpstr>Durgunsu Kano</vt:lpstr>
      <vt:lpstr>Durgunsu Kano</vt:lpstr>
      <vt:lpstr>Kano Sporunun Kuralları</vt:lpstr>
      <vt:lpstr>Kano Sporunun Kuralları</vt:lpstr>
      <vt:lpstr>Kullanılan Malzemeler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Denizde Yapılan Su Sporlarının İçeriklerinin Tanıtılması-3</dc:title>
  <dc:creator>Nurettin Göksu Çini-Akademik</dc:creator>
  <cp:lastModifiedBy>Nurettin Göksu Çini-Akademik</cp:lastModifiedBy>
  <cp:revision>2</cp:revision>
  <dcterms:created xsi:type="dcterms:W3CDTF">2020-05-03T13:47:15Z</dcterms:created>
  <dcterms:modified xsi:type="dcterms:W3CDTF">2020-05-03T18:55:13Z</dcterms:modified>
</cp:coreProperties>
</file>