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8" autoAdjust="0"/>
    <p:restoredTop sz="94660"/>
  </p:normalViewPr>
  <p:slideViewPr>
    <p:cSldViewPr snapToGrid="0">
      <p:cViewPr varScale="1">
        <p:scale>
          <a:sx n="69" d="100"/>
          <a:sy n="69" d="100"/>
        </p:scale>
        <p:origin x="45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161795-D3DF-4B0D-87A2-8FBB4A7887E9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A4806E-BE10-4931-8712-B46C3535733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0623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05C0E90C-75AC-4B09-98C5-197DEE8D9A99}" type="slidenum">
              <a:rPr lang="tr-TR" altLang="en-US" smtClean="0"/>
              <a:pPr>
                <a:spcBef>
                  <a:spcPct val="0"/>
                </a:spcBef>
              </a:pPr>
              <a:t>2</a:t>
            </a:fld>
            <a:endParaRPr lang="tr-TR" altLang="en-US" smtClean="0"/>
          </a:p>
        </p:txBody>
      </p:sp>
      <p:sp>
        <p:nvSpPr>
          <p:cNvPr id="44035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6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037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4C30C36-6059-4797-9587-5D33B8BE3E27}" type="slidenum">
              <a:rPr lang="tr-TR" altLang="en-US"/>
              <a:pPr algn="r" eaLnBrk="1" hangingPunct="1">
                <a:spcBef>
                  <a:spcPct val="0"/>
                </a:spcBef>
              </a:pPr>
              <a:t>2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5738523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E79AB192-3B42-43D4-8E83-7C32C283A405}" type="slidenum">
              <a:rPr lang="tr-TR" altLang="en-US" smtClean="0"/>
              <a:pPr>
                <a:spcBef>
                  <a:spcPct val="0"/>
                </a:spcBef>
              </a:pPr>
              <a:t>3</a:t>
            </a:fld>
            <a:endParaRPr lang="tr-TR" altLang="en-US" smtClean="0"/>
          </a:p>
        </p:txBody>
      </p:sp>
      <p:sp>
        <p:nvSpPr>
          <p:cNvPr id="46083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4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085" name="3 Slayt Numarası Yer Tutucusu"/>
          <p:cNvSpPr txBox="1">
            <a:spLocks noGrp="1"/>
          </p:cNvSpPr>
          <p:nvPr/>
        </p:nvSpPr>
        <p:spPr bwMode="auto">
          <a:xfrm>
            <a:off x="3829050" y="9432925"/>
            <a:ext cx="2930525" cy="496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5AE2D3B6-0467-45E0-8158-3133D7B6A73A}" type="slidenum">
              <a:rPr lang="tr-TR" altLang="en-US"/>
              <a:pPr algn="r" eaLnBrk="1" hangingPunct="1">
                <a:spcBef>
                  <a:spcPct val="0"/>
                </a:spcBef>
              </a:pPr>
              <a:t>3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5729403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508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9157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15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75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06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87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138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2400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1866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93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577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C9376-123B-471E-AE7F-F03C83C7E8D4}" type="datetimeFigureOut">
              <a:rPr lang="en-US" smtClean="0"/>
              <a:t>11/15/2017</a:t>
            </a:fld>
            <a:endParaRPr lang="en-US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4ED86A-1D91-47C1-BB80-8B8A813100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769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Standartlaştırılmış hayvanlar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Denemede kullanılan hayvanlar bazı özellikler yönünden birörnek hale gelirse elde edilecek sonuçlar uygulanabilme şansına sahip olur. </a:t>
            </a:r>
          </a:p>
          <a:p>
            <a:pPr eaLnBrk="1" hangingPunct="1"/>
            <a:r>
              <a:rPr lang="tr-TR" altLang="en-US" smtClean="0"/>
              <a:t>Biyoetik açıdan az sayıda hayvan kullanılabilir</a:t>
            </a:r>
          </a:p>
          <a:p>
            <a:pPr eaLnBrk="1" hangingPunct="1">
              <a:buFontTx/>
              <a:buNone/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187577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 idx="4294967295"/>
          </p:nvPr>
        </p:nvSpPr>
        <p:spPr>
          <a:xfrm>
            <a:off x="1992314" y="274639"/>
            <a:ext cx="8218487" cy="706437"/>
          </a:xfrm>
        </p:spPr>
        <p:txBody>
          <a:bodyPr/>
          <a:lstStyle/>
          <a:p>
            <a:pPr eaLnBrk="1" hangingPunct="1"/>
            <a:r>
              <a:rPr lang="tr-TR" altLang="en-US" sz="4000">
                <a:solidFill>
                  <a:schemeClr val="folHlink"/>
                </a:solidFill>
              </a:rPr>
              <a:t>Tam standartlaştırma</a:t>
            </a:r>
          </a:p>
        </p:txBody>
      </p:sp>
      <p:sp>
        <p:nvSpPr>
          <p:cNvPr id="43011" name="2 İçerik Yer Tutucusu"/>
          <p:cNvSpPr>
            <a:spLocks noGrp="1"/>
          </p:cNvSpPr>
          <p:nvPr>
            <p:ph idx="4294967295"/>
          </p:nvPr>
        </p:nvSpPr>
        <p:spPr>
          <a:xfrm>
            <a:off x="1524001" y="954088"/>
            <a:ext cx="8353425" cy="5903912"/>
          </a:xfrm>
        </p:spPr>
        <p:txBody>
          <a:bodyPr/>
          <a:lstStyle/>
          <a:p>
            <a:pPr eaLnBrk="1" hangingPunct="1"/>
            <a:r>
              <a:rPr lang="tr-TR" altLang="en-US"/>
              <a:t>Bir denemede tüm çevresel ve deneysel faktörler ile deneyde kullanılacak hayvanların genetik ve fenotipik yönden birörnek olmasıdır. </a:t>
            </a:r>
          </a:p>
          <a:p>
            <a:pPr eaLnBrk="1" hangingPunct="1"/>
            <a:r>
              <a:rPr lang="tr-TR" altLang="en-US"/>
              <a:t>Tam standartlaştırılmış hayvan grubu ile yapılan çalışmalarda sonuçlar %100 doğru ve güvenilirdir. </a:t>
            </a:r>
          </a:p>
          <a:p>
            <a:pPr eaLnBrk="1" hangingPunct="1"/>
            <a:r>
              <a:rPr lang="tr-TR" altLang="en-US"/>
              <a:t>Fakat bu denemelerde deney sonuçları hiçbir şekilde doğaya genellenemez. Çünkü doğada ancak tek yumurta ikizleri aynı genotipik ve fenotipik yapıya sahiptir.</a:t>
            </a:r>
          </a:p>
          <a:p>
            <a:pPr eaLnBrk="1" hangingPunct="1"/>
            <a:r>
              <a:rPr lang="tr-TR" altLang="en-US"/>
              <a:t>Bu yüzden pratikte bir anlamı olmaz.</a:t>
            </a:r>
            <a:r>
              <a:rPr lang="tr-TR" altLang="en-US" smtClean="0"/>
              <a:t> </a:t>
            </a:r>
          </a:p>
          <a:p>
            <a:pPr eaLnBrk="1" hangingPunct="1"/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9806931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>
                <a:solidFill>
                  <a:schemeClr val="folHlink"/>
                </a:solidFill>
              </a:rPr>
              <a:t>Kısmi standartlaştırma</a:t>
            </a:r>
          </a:p>
        </p:txBody>
      </p:sp>
      <p:sp>
        <p:nvSpPr>
          <p:cNvPr id="45059" name="2 İçerik Yer Tutucusu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tr-TR" altLang="en-US" smtClean="0"/>
              <a:t>Doğada belli bir populasyonu temsil eden hayvan gurupları oluşturmak ve deneyi etkileyen faktörlerden olabildiğince fazlasını birörnek hale getirmektir. (yaş, CA, cinsiyet, çevre sıcaklığı, nem, yerleşim sıklığı….)</a:t>
            </a:r>
          </a:p>
          <a:p>
            <a:pPr eaLnBrk="1" hangingPunct="1"/>
            <a:r>
              <a:rPr lang="tr-TR" altLang="en-US" smtClean="0"/>
              <a:t>Kısmi standartlaştırma tam standartlaştırmaya göre güvenilirliği daha düşük olsa da genellenebilirliği yüksektir. </a:t>
            </a:r>
          </a:p>
        </p:txBody>
      </p:sp>
    </p:spTree>
    <p:extLst>
      <p:ext uri="{BB962C8B-B14F-4D97-AF65-F5344CB8AC3E}">
        <p14:creationId xmlns:p14="http://schemas.microsoft.com/office/powerpoint/2010/main" val="2794869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altLang="en-US" smtClean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tr-TR" altLang="en-US" smtClean="0"/>
              <a:t>Güvenilirliğin istatistiksel güven sınırlarında olabileceği kadar hayvan sayısı ve tekrarlamalar gerekirse de çalışmanın amacına ulaşabilmesini sağladığı için tercih edilir. </a:t>
            </a:r>
          </a:p>
          <a:p>
            <a:pPr algn="just" eaLnBrk="1" hangingPunct="1">
              <a:lnSpc>
                <a:spcPct val="90000"/>
              </a:lnSpc>
            </a:pPr>
            <a:r>
              <a:rPr lang="tr-TR" altLang="en-US" smtClean="0"/>
              <a:t>Genelde en yaygın kısmi standartlaştırmalar genotip, cinsiyet, canlı ağırlık, yaş, mikrobiyolojik durum gibi özellikler yönünden yapılmaktadır.</a:t>
            </a:r>
          </a:p>
          <a:p>
            <a:pPr eaLnBrk="1" hangingPunct="1">
              <a:lnSpc>
                <a:spcPct val="90000"/>
              </a:lnSpc>
            </a:pPr>
            <a:endParaRPr lang="tr-TR" altLang="en-US" smtClean="0"/>
          </a:p>
        </p:txBody>
      </p:sp>
    </p:spTree>
    <p:extLst>
      <p:ext uri="{BB962C8B-B14F-4D97-AF65-F5344CB8AC3E}">
        <p14:creationId xmlns:p14="http://schemas.microsoft.com/office/powerpoint/2010/main" val="22337271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183</Words>
  <Application>Microsoft Office PowerPoint</Application>
  <PresentationFormat>Geniş ekran</PresentationFormat>
  <Paragraphs>17</Paragraphs>
  <Slides>4</Slides>
  <Notes>2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Standartlaştırılmış hayvanlar</vt:lpstr>
      <vt:lpstr>Tam standartlaştırma</vt:lpstr>
      <vt:lpstr>Kısmi standartlaştırma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Standartlaştırılmış hayvanlar</dc:title>
  <dc:creator>user</dc:creator>
  <cp:lastModifiedBy>user</cp:lastModifiedBy>
  <cp:revision>1</cp:revision>
  <dcterms:created xsi:type="dcterms:W3CDTF">2017-11-15T09:21:11Z</dcterms:created>
  <dcterms:modified xsi:type="dcterms:W3CDTF">2017-11-15T09:21:23Z</dcterms:modified>
</cp:coreProperties>
</file>