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573" r:id="rId2"/>
    <p:sldId id="624" r:id="rId3"/>
    <p:sldId id="625" r:id="rId4"/>
    <p:sldId id="626" r:id="rId5"/>
    <p:sldId id="627" r:id="rId6"/>
    <p:sldId id="628" r:id="rId7"/>
    <p:sldId id="629" r:id="rId8"/>
    <p:sldId id="623" r:id="rId9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Orta Stil 1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22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CCE82-DC69-432C-BABD-63E5257FC9F5}" type="datetime1">
              <a:rPr lang="tr-TR" smtClean="0"/>
              <a:t>7.05.2020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F9922-981B-48BE-96E8-A46794BAA7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124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42D3-BDF4-467D-910A-DF82338AE250}" type="datetime1">
              <a:rPr lang="tr-TR" smtClean="0"/>
              <a:pPr/>
              <a:t>7.05.2020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 smtClean="0"/>
              <a:t>Asıl metin stillerini düzenlemek için tıklayın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Dikdörtgen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cxnSp>
          <p:nvCxnSpPr>
            <p:cNvPr id="7" name="Düz Bağlayıcı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Düz Bağlayıcı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aşlık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17" name="Alt Başlık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tr-TR" noProof="0" smtClean="0"/>
              <a:t>Asıl alt başlık stilini düzenlemek için tıklayın</a:t>
            </a:r>
            <a:endParaRPr kumimoji="0" lang="tr-TR" noProof="0" dirty="0"/>
          </a:p>
        </p:txBody>
      </p:sp>
      <p:sp>
        <p:nvSpPr>
          <p:cNvPr id="30" name="Tarih Yer Tutucusu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FDFD8-D7F7-4EA0-9E92-CC83D76048F5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19" name="Alt Bilgi Yer Tutucusu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F3240C-5877-429D-B2A7-07D24758D3C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A809C7-44CB-4DD0-BCDF-A52895BB014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21F93F-375D-4AF0-AD0E-F019EB13F4AE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99C05-117E-4720-822E-941CC8903464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3EBEF9-3980-4384-80D3-EB4BD5F6AADC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F9A8E6-B37F-47AF-A703-2BCBC9943932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F71D90-410C-4B16-9BFD-EA0ECDF4311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0A6C1C-4434-4E26-A555-54E57ED65A8F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6386DA-5C92-4A73-B0CF-808D08079677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sı İçeren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esik ve Tek Köşesi Yuvarlak Dikdörtgen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12" name="Dik Üçgen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tr-TR" noProof="0" smtClean="0"/>
              <a:t>Resim eklemek için simgeyi tıklatın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B9E368-D9EF-4D44-84F6-E0AB247D1959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  <p:sp>
        <p:nvSpPr>
          <p:cNvPr id="10" name="Serbest 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erbest 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Dikdörtgen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grpSp>
          <p:nvGrpSpPr>
            <p:cNvPr id="27" name="Gr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Serbest biçi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Serbest 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Serbest 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  <p:sp>
              <p:nvSpPr>
                <p:cNvPr id="33" name="Serbest 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</p:grpSp>
        </p:grpSp>
      </p:grpSp>
      <p:sp>
        <p:nvSpPr>
          <p:cNvPr id="9" name="Başlık Yer Tutucusu 8"/>
          <p:cNvSpPr>
            <a:spLocks noGrp="1"/>
          </p:cNvSpPr>
          <p:nvPr>
            <p:ph type="title"/>
          </p:nvPr>
        </p:nvSpPr>
        <p:spPr>
          <a:xfrm>
            <a:off x="609600" y="662782"/>
            <a:ext cx="10972800" cy="1184306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tr-TR" noProof="0" dirty="0" smtClean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tr-TR" noProof="0" dirty="0" smtClean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 dirty="0" smtClean="0"/>
              <a:t>İkinci düzey</a:t>
            </a:r>
          </a:p>
          <a:p>
            <a:pPr lvl="2" rtl="0" eaLnBrk="1" latinLnBrk="0" hangingPunct="1"/>
            <a:r>
              <a:rPr lang="tr-TR" noProof="0" dirty="0" smtClean="0"/>
              <a:t>Üçüncü düzey</a:t>
            </a:r>
          </a:p>
          <a:p>
            <a:pPr lvl="3" rtl="0" eaLnBrk="1" latinLnBrk="0" hangingPunct="1"/>
            <a:r>
              <a:rPr lang="tr-TR" noProof="0" dirty="0" smtClean="0"/>
              <a:t>Dördüncü düzey</a:t>
            </a:r>
          </a:p>
          <a:p>
            <a:pPr lvl="4" rtl="0" eaLnBrk="1" latinLnBrk="0" hangingPunct="1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10" name="Tarih Yer Tutucusu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3193FE27-A740-43D0-8304-44C82B551D2A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22" name="Alt Bilgi Yer Tutucusu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678393" y="1223482"/>
            <a:ext cx="416485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AŞÇILIK PROGRAMI</a:t>
            </a:r>
          </a:p>
          <a:p>
            <a:pPr algn="ctr">
              <a:spcAft>
                <a:spcPts val="0"/>
              </a:spcAft>
            </a:pPr>
            <a:endParaRPr lang="tr-TR" sz="2800" b="1" kern="1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YİYECEK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İÇECEK</a:t>
            </a: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MALİYET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KONTROLÜ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398" y="3701143"/>
            <a:ext cx="6038850" cy="2778987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17" y="150223"/>
            <a:ext cx="5267325" cy="39624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070716" y="4450008"/>
            <a:ext cx="1710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KONU </a:t>
            </a:r>
            <a:r>
              <a:rPr lang="tr-TR" sz="28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12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41496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13807" y="459492"/>
            <a:ext cx="1167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miktarının belirlenmesi</a:t>
            </a:r>
            <a:endParaRPr lang="tr-TR" b="1" dirty="0"/>
          </a:p>
        </p:txBody>
      </p:sp>
      <p:sp>
        <p:nvSpPr>
          <p:cNvPr id="3" name="Dikdörtgen 2"/>
          <p:cNvSpPr/>
          <p:nvPr/>
        </p:nvSpPr>
        <p:spPr>
          <a:xfrm>
            <a:off x="239487" y="1841252"/>
            <a:ext cx="1167819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miktarının belirlenmesi şu şekilde formüle edilir: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miktarı=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Yıllık tüketim miktarı / 365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stok=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* tedarik süresi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miktar* emniyet payı yüzdesi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tüketim miktarı + Emniyet payı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1970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6571" y="990013"/>
            <a:ext cx="113254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Restoranın yıllık salça tüketim miktarının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2500 kg’dır. Salça tedarik süresi 10 gün, emniyet payının da %50 olduğunu varsayarsak minimum stok miktarı ne olmalıdır?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844800" y="172781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salça tüketim miktarı=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Yıllık tüketim miktarı / 365</a:t>
            </a:r>
          </a:p>
          <a:p>
            <a:pPr algn="ctr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salça tüketim miktarı= 2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500/ 365 =6.85 kg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844800" y="2899956"/>
            <a:ext cx="695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stok=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* tedarik süresi</a:t>
            </a:r>
          </a:p>
          <a:p>
            <a:pPr algn="ctr"/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stok=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6.85 kg * 10 gün =68.5 kg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844800" y="4202145"/>
            <a:ext cx="7305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miktar* emniyet payı yüzdesi</a:t>
            </a:r>
          </a:p>
          <a:p>
            <a:pPr algn="ctr"/>
            <a:endParaRPr lang="tr-TR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68.5 kg* 0,5 = 34.25 kg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941318" y="5521237"/>
            <a:ext cx="68630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tüketim miktarı + Emniyet 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payı</a:t>
            </a:r>
          </a:p>
          <a:p>
            <a:pPr algn="ctr"/>
            <a:endParaRPr lang="tr-TR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68.5 kg+ 34.25 kg=102.75 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 en az stok miktarı olmalı.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35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39487" y="1841252"/>
            <a:ext cx="116781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61255" y="1160307"/>
            <a:ext cx="1167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2: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Yıllık tüketim miktarının 9000 kutu şeker olduğu bir işletmede, şeker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gün, emniyet payının da %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varsayarsak minimum stok miktarı ne olmalıdır?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2875280" y="184125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şeker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miktarı=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Yıllık tüketim miktarı / 365</a:t>
            </a:r>
          </a:p>
          <a:p>
            <a:pPr algn="ctr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şeker tüketim miktarı=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9000/ 365 =25 kutu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280" y="3013393"/>
            <a:ext cx="695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stok=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* tedarik süresi</a:t>
            </a:r>
          </a:p>
          <a:p>
            <a:pPr algn="ctr"/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stok=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kutu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375 kutu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875280" y="4315582"/>
            <a:ext cx="7305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miktar* emniyet payı yüzdesi</a:t>
            </a:r>
          </a:p>
          <a:p>
            <a:pPr algn="ctr"/>
            <a:endParaRPr lang="tr-TR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375 kutu</a:t>
            </a:r>
            <a:r>
              <a:rPr lang="tr-TR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0,05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18.72 kutu</a:t>
            </a:r>
            <a:endParaRPr lang="tr-T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971798" y="5634674"/>
            <a:ext cx="68630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tüketim miktarı + Emniyet 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payı</a:t>
            </a:r>
          </a:p>
          <a:p>
            <a:pPr algn="ctr"/>
            <a:endParaRPr lang="tr-TR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375 kutu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+ 18.72 kutu= 393.75 kutu en az stok miktarı olmalı.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97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13807" y="459492"/>
            <a:ext cx="1167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stok miktarının belirlenmesi</a:t>
            </a:r>
            <a:endParaRPr lang="tr-TR" b="1" dirty="0"/>
          </a:p>
        </p:txBody>
      </p:sp>
      <p:sp>
        <p:nvSpPr>
          <p:cNvPr id="3" name="Dikdörtgen 2"/>
          <p:cNvSpPr/>
          <p:nvPr/>
        </p:nvSpPr>
        <p:spPr>
          <a:xfrm>
            <a:off x="239487" y="1841252"/>
            <a:ext cx="11678193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Maksimum stok miktarının belirlenmesi şu şekilde formüle edilir: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miktarı=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Yıllık tüketim miktarı / 365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stok=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* tedarik süresi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miktar* emniyet payı yüzdesi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tüketim miktarı + Emniyet payı</a:t>
            </a:r>
          </a:p>
          <a:p>
            <a:pPr algn="ctr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stok miktarı=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miktarı + Emniyet payı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7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39487" y="1841252"/>
            <a:ext cx="116781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61255" y="1160307"/>
            <a:ext cx="1167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3: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Yıllık tüketim miktarının 5000 kutu şeker olduğu bir işletmede, şeker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gün, emniyet payının 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10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varsayarsak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stok miktarı ne olmalıdır?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2875280" y="184125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şeker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miktarı=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Yıllık tüketim miktarı / 365</a:t>
            </a:r>
          </a:p>
          <a:p>
            <a:pPr algn="ctr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şeker tüketim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miktarı=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000/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365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=13,70 kutu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279" y="2682253"/>
            <a:ext cx="695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stok=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* tedarik süresi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süresinde tüketilecek 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stok=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13.70 kutu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274 kutu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971798" y="3527694"/>
            <a:ext cx="730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miktar* emniyet payı yüzdesi</a:t>
            </a:r>
          </a:p>
          <a:p>
            <a:pPr algn="ctr"/>
            <a:r>
              <a:rPr lang="tr-TR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</a:t>
            </a:r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payı= </a:t>
            </a:r>
            <a:r>
              <a:rPr lang="tr-TR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274 kutu</a:t>
            </a:r>
            <a:r>
              <a:rPr lang="tr-TR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0,1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27.4 kutu</a:t>
            </a:r>
            <a:endParaRPr lang="tr-T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042918" y="4452817"/>
            <a:ext cx="68630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tüketim miktarı + Emniyet 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payı</a:t>
            </a:r>
          </a:p>
          <a:p>
            <a:pPr algn="ctr"/>
            <a:r>
              <a:rPr lang="tr-TR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 miktarı= </a:t>
            </a:r>
            <a:r>
              <a:rPr lang="tr-TR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274 kutu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+ 27.4 kutu= 301.4 kutu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2971798" y="5537301"/>
            <a:ext cx="70154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stok miktarı=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 + Emniyet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payı</a:t>
            </a:r>
          </a:p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stok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miktarı=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301.4 kutu+ 27.4 kutu=328.8 kutu şeker maksimum stok miktarıdır.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2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39487" y="1841252"/>
            <a:ext cx="116781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61255" y="1160307"/>
            <a:ext cx="1167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4: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Yıllık tüketim miktarının 3000 şişe zeytinyağı olduğu bir işletmede, zeytinyağı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gün, emniyet payının 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18 olduğunu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varsayarsak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stok miktarı ne olmalıdır?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2875280" y="1841252"/>
            <a:ext cx="6547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zeytinyağı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miktarı=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Yıllık tüketim miktarı / 365</a:t>
            </a:r>
          </a:p>
          <a:p>
            <a:pPr algn="ctr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zeytinyağı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tüketim miktarı=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3000/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365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=8.22 şişe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279" y="2682253"/>
            <a:ext cx="695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stok=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Günlük tüketim * tedarik süresi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süresinde tüketilecek </a:t>
            </a:r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stok=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8.22 şişe* 13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106.86 şişe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971798" y="3527694"/>
            <a:ext cx="730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payı=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süresinde tüketilecek miktar* emniyet payı yüzdesi</a:t>
            </a:r>
          </a:p>
          <a:p>
            <a:pPr algn="ctr"/>
            <a:r>
              <a:rPr lang="tr-TR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Emniyet </a:t>
            </a:r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payı= </a:t>
            </a:r>
            <a:r>
              <a:rPr lang="tr-TR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106.86 şişe</a:t>
            </a:r>
            <a:r>
              <a:rPr lang="tr-TR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0,18 </a:t>
            </a:r>
            <a:r>
              <a:rPr lang="tr-T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19.23 şişe</a:t>
            </a:r>
            <a:endParaRPr lang="tr-T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042918" y="4452817"/>
            <a:ext cx="68630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miktarı= </a:t>
            </a:r>
            <a:r>
              <a:rPr lang="tr-T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süresi tüketim miktarı + Emniyet 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payı</a:t>
            </a:r>
          </a:p>
          <a:p>
            <a:pPr algn="ctr"/>
            <a:r>
              <a:rPr lang="tr-TR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tr-TR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 miktarı= </a:t>
            </a:r>
            <a:r>
              <a:rPr lang="tr-TR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106.86 şişe</a:t>
            </a:r>
            <a:r>
              <a:rPr lang="tr-TR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+ 19.23 şişe= 126.09 şişe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2971798" y="5537301"/>
            <a:ext cx="70154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stok miktarı=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stok miktarı + Emniyet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payı</a:t>
            </a:r>
          </a:p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Maksimum stok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miktarı=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126.09 şişe+ 19.23 şişe=145.32 şişe zeytinyağı maksimum stok miktarıdır.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58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34646" y="916243"/>
            <a:ext cx="10527323" cy="4165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r>
              <a:rPr lang="tr-TR" b="1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endParaRPr lang="tr-TR" b="1" dirty="0" smtClean="0">
              <a:solidFill>
                <a:srgbClr val="5F5F5F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Denizer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 (2005). Konaklama İşletmelerinde Yiyecek ve İçecek Yönetimi. Ankara: Detay Yayıncılık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Yılmaz, Y. (2005). Yiyecek İçecek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Sarıışık, Mehmet (2017). Yiyecek İçecek İşletmelerinde 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Çetiner, E (2002).Konaklama İşletmelerinde Muhasebe Uygulamaları. Ankara: Gazi Yayınevi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err="1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Usal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 (2006).Turizm İşletmelerinde Maliyet Analizleri</a:t>
            </a: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Ankara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Detay Yayıncılık</a:t>
            </a:r>
            <a:endParaRPr lang="tr-TR" sz="1600" dirty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1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yin fırtınası hakkında sunu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52_TF03460637" id="{0832DA4E-A202-43F2-A5EE-27E99C173A88}" vid="{7A43FF2D-0693-42F6-A231-BFAA64C80588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Profesyonel beyin fırtınası sunusu</Template>
  <TotalTime>5727</TotalTime>
  <Words>742</Words>
  <Application>Microsoft Office PowerPoint</Application>
  <PresentationFormat>Geniş ekran</PresentationFormat>
  <Paragraphs>103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SimSun</vt:lpstr>
      <vt:lpstr>Arial</vt:lpstr>
      <vt:lpstr>Calibri</vt:lpstr>
      <vt:lpstr>Century Gothic</vt:lpstr>
      <vt:lpstr>Mangal</vt:lpstr>
      <vt:lpstr>Palatino Linotype</vt:lpstr>
      <vt:lpstr>Times New Roman</vt:lpstr>
      <vt:lpstr>Verdana</vt:lpstr>
      <vt:lpstr>Wingdings 2</vt:lpstr>
      <vt:lpstr>Beyin fırtınası hakkında sunu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Fuat Atasoy</dc:creator>
  <cp:lastModifiedBy>Fuat Atasoy</cp:lastModifiedBy>
  <cp:revision>171</cp:revision>
  <dcterms:created xsi:type="dcterms:W3CDTF">2019-11-06T14:40:35Z</dcterms:created>
  <dcterms:modified xsi:type="dcterms:W3CDTF">2020-05-07T20:14:28Z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