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6" r:id="rId20"/>
    <p:sldId id="278" r:id="rId21"/>
    <p:sldId id="280" r:id="rId22"/>
    <p:sldId id="282" r:id="rId23"/>
    <p:sldId id="284" r:id="rId24"/>
    <p:sldId id="285" r:id="rId25"/>
    <p:sldId id="286" r:id="rId26"/>
    <p:sldId id="288" r:id="rId27"/>
    <p:sldId id="289" r:id="rId28"/>
    <p:sldId id="294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ema Uygulanmış Stil 2 - Vurgu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ema Uygulanmış Stil 2 - Vurgu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4B1156A-380E-4F78-BDF5-A606A8083BF9}" styleName="Orta Stil 4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C2D6C-EA29-4829-A91C-D2F9ECC20931}" type="doc">
      <dgm:prSet loTypeId="urn:microsoft.com/office/officeart/2005/8/layout/arrow1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79D172D-933C-43F8-98A7-7117AD3ABA4A}">
      <dgm:prSet phldrT="[Metin]"/>
      <dgm:spPr/>
      <dgm:t>
        <a:bodyPr/>
        <a:lstStyle/>
        <a:p>
          <a:r>
            <a:rPr lang="tr-TR" dirty="0" smtClean="0"/>
            <a:t>TARIM TOPLUMU</a:t>
          </a:r>
          <a:endParaRPr lang="tr-TR" dirty="0"/>
        </a:p>
      </dgm:t>
    </dgm:pt>
    <dgm:pt modelId="{BE4741D3-6DE4-402D-83D0-8F0B928F5B62}" type="parTrans" cxnId="{86FA91DB-EC8B-4822-9A5F-3D4E8215529F}">
      <dgm:prSet/>
      <dgm:spPr/>
      <dgm:t>
        <a:bodyPr/>
        <a:lstStyle/>
        <a:p>
          <a:endParaRPr lang="tr-TR"/>
        </a:p>
      </dgm:t>
    </dgm:pt>
    <dgm:pt modelId="{8FA23D56-5A16-4F16-BC55-F0E25899A559}" type="sibTrans" cxnId="{86FA91DB-EC8B-4822-9A5F-3D4E8215529F}">
      <dgm:prSet/>
      <dgm:spPr/>
      <dgm:t>
        <a:bodyPr/>
        <a:lstStyle/>
        <a:p>
          <a:endParaRPr lang="tr-TR"/>
        </a:p>
      </dgm:t>
    </dgm:pt>
    <dgm:pt modelId="{E54A2864-D5A3-48DB-8FD4-301652BF9488}">
      <dgm:prSet phldrT="[Metin]"/>
      <dgm:spPr/>
      <dgm:t>
        <a:bodyPr/>
        <a:lstStyle/>
        <a:p>
          <a:r>
            <a:rPr lang="tr-TR" dirty="0" smtClean="0"/>
            <a:t>Küçük tezgahlar</a:t>
          </a:r>
          <a:endParaRPr lang="tr-TR" dirty="0"/>
        </a:p>
      </dgm:t>
    </dgm:pt>
    <dgm:pt modelId="{BE5B955D-E249-4FCC-9FBF-1C77D3F30E6B}" type="parTrans" cxnId="{A424CAFC-FBCE-482B-889A-0F04F178647C}">
      <dgm:prSet/>
      <dgm:spPr/>
      <dgm:t>
        <a:bodyPr/>
        <a:lstStyle/>
        <a:p>
          <a:endParaRPr lang="tr-TR"/>
        </a:p>
      </dgm:t>
    </dgm:pt>
    <dgm:pt modelId="{0EB47A86-1627-4543-87BC-64F5BFF8E038}" type="sibTrans" cxnId="{A424CAFC-FBCE-482B-889A-0F04F178647C}">
      <dgm:prSet/>
      <dgm:spPr/>
      <dgm:t>
        <a:bodyPr/>
        <a:lstStyle/>
        <a:p>
          <a:endParaRPr lang="tr-TR"/>
        </a:p>
      </dgm:t>
    </dgm:pt>
    <dgm:pt modelId="{722BC002-6CAC-4812-AEC6-C205B15FD9E8}">
      <dgm:prSet phldrT="[Metin]"/>
      <dgm:spPr/>
      <dgm:t>
        <a:bodyPr/>
        <a:lstStyle/>
        <a:p>
          <a:r>
            <a:rPr lang="tr-TR" dirty="0" smtClean="0"/>
            <a:t>Basit teknoloji</a:t>
          </a:r>
          <a:endParaRPr lang="tr-TR" dirty="0"/>
        </a:p>
      </dgm:t>
    </dgm:pt>
    <dgm:pt modelId="{1A3E2DB4-11A0-42F7-8A54-B4D079379AEE}" type="parTrans" cxnId="{FCD1EBB8-2DB2-49B5-A269-B63A6D960265}">
      <dgm:prSet/>
      <dgm:spPr/>
      <dgm:t>
        <a:bodyPr/>
        <a:lstStyle/>
        <a:p>
          <a:endParaRPr lang="tr-TR"/>
        </a:p>
      </dgm:t>
    </dgm:pt>
    <dgm:pt modelId="{84AB89EE-DFB3-41B1-B6ED-645E6BA846AD}" type="sibTrans" cxnId="{FCD1EBB8-2DB2-49B5-A269-B63A6D960265}">
      <dgm:prSet/>
      <dgm:spPr/>
      <dgm:t>
        <a:bodyPr/>
        <a:lstStyle/>
        <a:p>
          <a:endParaRPr lang="tr-TR"/>
        </a:p>
      </dgm:t>
    </dgm:pt>
    <dgm:pt modelId="{5F28912E-F1AF-4C32-A8FC-0FFA2853A820}">
      <dgm:prSet phldrT="[Metin]"/>
      <dgm:spPr/>
      <dgm:t>
        <a:bodyPr/>
        <a:lstStyle/>
        <a:p>
          <a:r>
            <a:rPr lang="tr-TR" dirty="0" smtClean="0"/>
            <a:t>SANAYİ TOPLUMU</a:t>
          </a:r>
          <a:endParaRPr lang="tr-TR" dirty="0"/>
        </a:p>
      </dgm:t>
    </dgm:pt>
    <dgm:pt modelId="{0E1DCF76-5E72-44FA-A7B6-E6F6BDF979EA}" type="parTrans" cxnId="{7F3A5A5B-8BB8-4D18-8FBB-FB8DA624A34E}">
      <dgm:prSet/>
      <dgm:spPr/>
      <dgm:t>
        <a:bodyPr/>
        <a:lstStyle/>
        <a:p>
          <a:endParaRPr lang="tr-TR"/>
        </a:p>
      </dgm:t>
    </dgm:pt>
    <dgm:pt modelId="{445C77D9-4C1F-4F9F-B367-0C34E4009B3A}" type="sibTrans" cxnId="{7F3A5A5B-8BB8-4D18-8FBB-FB8DA624A34E}">
      <dgm:prSet/>
      <dgm:spPr/>
      <dgm:t>
        <a:bodyPr/>
        <a:lstStyle/>
        <a:p>
          <a:endParaRPr lang="tr-TR"/>
        </a:p>
      </dgm:t>
    </dgm:pt>
    <dgm:pt modelId="{0CCDB1C8-05D7-41BF-BB85-E8BBFB635A94}">
      <dgm:prSet phldrT="[Metin]"/>
      <dgm:spPr/>
      <dgm:t>
        <a:bodyPr/>
        <a:lstStyle/>
        <a:p>
          <a:r>
            <a:rPr lang="tr-TR" dirty="0" smtClean="0"/>
            <a:t>fabrikalar</a:t>
          </a:r>
          <a:endParaRPr lang="tr-TR" dirty="0"/>
        </a:p>
      </dgm:t>
    </dgm:pt>
    <dgm:pt modelId="{604CB12D-EF87-4996-9418-D0A18924DC58}" type="parTrans" cxnId="{BDB30C7A-694E-4420-9E01-1FCE1D3E3A56}">
      <dgm:prSet/>
      <dgm:spPr/>
      <dgm:t>
        <a:bodyPr/>
        <a:lstStyle/>
        <a:p>
          <a:endParaRPr lang="tr-TR"/>
        </a:p>
      </dgm:t>
    </dgm:pt>
    <dgm:pt modelId="{F240346B-453E-476A-B30A-9D13ACA34D93}" type="sibTrans" cxnId="{BDB30C7A-694E-4420-9E01-1FCE1D3E3A56}">
      <dgm:prSet/>
      <dgm:spPr/>
      <dgm:t>
        <a:bodyPr/>
        <a:lstStyle/>
        <a:p>
          <a:endParaRPr lang="tr-TR"/>
        </a:p>
      </dgm:t>
    </dgm:pt>
    <dgm:pt modelId="{CEA7005C-FF9D-47D7-8E6E-B030DE8A0FBF}">
      <dgm:prSet phldrT="[Metin]"/>
      <dgm:spPr/>
      <dgm:t>
        <a:bodyPr/>
        <a:lstStyle/>
        <a:p>
          <a:r>
            <a:rPr lang="tr-TR" dirty="0" smtClean="0"/>
            <a:t>Kitle üretimi</a:t>
          </a:r>
          <a:endParaRPr lang="tr-TR" dirty="0"/>
        </a:p>
      </dgm:t>
    </dgm:pt>
    <dgm:pt modelId="{5EF0484C-0BC7-4ACB-9D9C-2FA3295F53D0}" type="parTrans" cxnId="{92B48147-3C09-4E81-8737-21A91EB4E4DA}">
      <dgm:prSet/>
      <dgm:spPr/>
      <dgm:t>
        <a:bodyPr/>
        <a:lstStyle/>
        <a:p>
          <a:endParaRPr lang="tr-TR"/>
        </a:p>
      </dgm:t>
    </dgm:pt>
    <dgm:pt modelId="{CEFEAE02-B59E-4713-8ED5-84588F75716D}" type="sibTrans" cxnId="{92B48147-3C09-4E81-8737-21A91EB4E4DA}">
      <dgm:prSet/>
      <dgm:spPr/>
      <dgm:t>
        <a:bodyPr/>
        <a:lstStyle/>
        <a:p>
          <a:endParaRPr lang="tr-TR"/>
        </a:p>
      </dgm:t>
    </dgm:pt>
    <dgm:pt modelId="{095062E8-9B47-4CED-8DB5-58CFAE145932}">
      <dgm:prSet/>
      <dgm:spPr/>
      <dgm:t>
        <a:bodyPr/>
        <a:lstStyle/>
        <a:p>
          <a:r>
            <a:rPr lang="tr-TR" dirty="0" smtClean="0"/>
            <a:t>Az sayıda çalışan</a:t>
          </a:r>
          <a:endParaRPr lang="tr-TR" dirty="0"/>
        </a:p>
      </dgm:t>
    </dgm:pt>
    <dgm:pt modelId="{BCD278BE-EA8B-4DB5-B868-CFA9150B88A8}" type="parTrans" cxnId="{C0F68F7D-081B-4718-9593-5C1EFB1FA257}">
      <dgm:prSet/>
      <dgm:spPr/>
      <dgm:t>
        <a:bodyPr/>
        <a:lstStyle/>
        <a:p>
          <a:endParaRPr lang="tr-TR"/>
        </a:p>
      </dgm:t>
    </dgm:pt>
    <dgm:pt modelId="{22E68C1F-1069-444B-B844-0179036ED48B}" type="sibTrans" cxnId="{C0F68F7D-081B-4718-9593-5C1EFB1FA257}">
      <dgm:prSet/>
      <dgm:spPr/>
      <dgm:t>
        <a:bodyPr/>
        <a:lstStyle/>
        <a:p>
          <a:endParaRPr lang="tr-TR"/>
        </a:p>
      </dgm:t>
    </dgm:pt>
    <dgm:pt modelId="{61F9E0E2-581E-4B0D-8789-AF6BA7E7657D}">
      <dgm:prSet/>
      <dgm:spPr/>
      <dgm:t>
        <a:bodyPr/>
        <a:lstStyle/>
        <a:p>
          <a:r>
            <a:rPr lang="tr-TR" dirty="0" smtClean="0"/>
            <a:t>Emek gücüne dayalı</a:t>
          </a:r>
          <a:endParaRPr lang="tr-TR" dirty="0"/>
        </a:p>
      </dgm:t>
    </dgm:pt>
    <dgm:pt modelId="{1E7956CF-4D34-4954-8546-67FE6C71B4B5}" type="parTrans" cxnId="{49AB9DBF-B170-4D4B-BCEB-CE1E8007A903}">
      <dgm:prSet/>
      <dgm:spPr/>
      <dgm:t>
        <a:bodyPr/>
        <a:lstStyle/>
        <a:p>
          <a:endParaRPr lang="tr-TR"/>
        </a:p>
      </dgm:t>
    </dgm:pt>
    <dgm:pt modelId="{265FA276-7787-45C4-837F-65EC308E1DCC}" type="sibTrans" cxnId="{49AB9DBF-B170-4D4B-BCEB-CE1E8007A903}">
      <dgm:prSet/>
      <dgm:spPr/>
      <dgm:t>
        <a:bodyPr/>
        <a:lstStyle/>
        <a:p>
          <a:endParaRPr lang="tr-TR"/>
        </a:p>
      </dgm:t>
    </dgm:pt>
    <dgm:pt modelId="{B36F43ED-6D8C-45DB-BA07-0ECE434FDABF}">
      <dgm:prSet/>
      <dgm:spPr/>
      <dgm:t>
        <a:bodyPr/>
        <a:lstStyle/>
        <a:p>
          <a:r>
            <a:rPr lang="tr-TR" dirty="0" smtClean="0"/>
            <a:t>ZANAAT TARZI ÜRETİM</a:t>
          </a:r>
          <a:endParaRPr lang="tr-TR" dirty="0"/>
        </a:p>
      </dgm:t>
    </dgm:pt>
    <dgm:pt modelId="{6B90CF6E-9432-4C28-92CD-D95B651079B0}" type="parTrans" cxnId="{E05FBB8F-2004-4979-900E-D13C40AE8221}">
      <dgm:prSet/>
      <dgm:spPr/>
      <dgm:t>
        <a:bodyPr/>
        <a:lstStyle/>
        <a:p>
          <a:endParaRPr lang="tr-TR"/>
        </a:p>
      </dgm:t>
    </dgm:pt>
    <dgm:pt modelId="{1DE23BA0-2210-4D6A-8F2A-115E24BE9918}" type="sibTrans" cxnId="{E05FBB8F-2004-4979-900E-D13C40AE8221}">
      <dgm:prSet/>
      <dgm:spPr/>
      <dgm:t>
        <a:bodyPr/>
        <a:lstStyle/>
        <a:p>
          <a:endParaRPr lang="tr-TR"/>
        </a:p>
      </dgm:t>
    </dgm:pt>
    <dgm:pt modelId="{F667484B-AC1F-4C98-B6CA-A7B63C8DB666}">
      <dgm:prSet/>
      <dgm:spPr/>
      <dgm:t>
        <a:bodyPr/>
        <a:lstStyle/>
        <a:p>
          <a:r>
            <a:rPr lang="tr-TR" dirty="0" smtClean="0"/>
            <a:t>Ürün fiyatlarının ucuzlaması</a:t>
          </a:r>
          <a:endParaRPr lang="tr-TR" dirty="0"/>
        </a:p>
      </dgm:t>
    </dgm:pt>
    <dgm:pt modelId="{F5922DF3-A00A-4590-A1A3-5C7D126C557F}" type="parTrans" cxnId="{3744A7CE-8795-4C76-AE2A-F9BD6B2935DF}">
      <dgm:prSet/>
      <dgm:spPr/>
      <dgm:t>
        <a:bodyPr/>
        <a:lstStyle/>
        <a:p>
          <a:endParaRPr lang="tr-TR"/>
        </a:p>
      </dgm:t>
    </dgm:pt>
    <dgm:pt modelId="{D27916B4-A23B-41EF-8BB5-4783BD999701}" type="sibTrans" cxnId="{3744A7CE-8795-4C76-AE2A-F9BD6B2935DF}">
      <dgm:prSet/>
      <dgm:spPr/>
      <dgm:t>
        <a:bodyPr/>
        <a:lstStyle/>
        <a:p>
          <a:endParaRPr lang="tr-TR"/>
        </a:p>
      </dgm:t>
    </dgm:pt>
    <dgm:pt modelId="{175CA897-FC6C-4FA7-91A1-971E56F842B7}">
      <dgm:prSet/>
      <dgm:spPr/>
      <dgm:t>
        <a:bodyPr/>
        <a:lstStyle/>
        <a:p>
          <a:r>
            <a:rPr lang="tr-TR" dirty="0" smtClean="0"/>
            <a:t>ZANAATKARLIĞIN ZAYIFLAMASI</a:t>
          </a:r>
          <a:endParaRPr lang="tr-TR" dirty="0"/>
        </a:p>
      </dgm:t>
    </dgm:pt>
    <dgm:pt modelId="{A4DF9F98-EC81-44D8-9F15-3FF95C579832}" type="parTrans" cxnId="{6AC9E71C-AC44-4584-8078-94CC6BEF2CCE}">
      <dgm:prSet/>
      <dgm:spPr/>
      <dgm:t>
        <a:bodyPr/>
        <a:lstStyle/>
        <a:p>
          <a:endParaRPr lang="tr-TR"/>
        </a:p>
      </dgm:t>
    </dgm:pt>
    <dgm:pt modelId="{5ECC33BC-F81C-46F2-A26D-4822C808F88F}" type="sibTrans" cxnId="{6AC9E71C-AC44-4584-8078-94CC6BEF2CCE}">
      <dgm:prSet/>
      <dgm:spPr/>
      <dgm:t>
        <a:bodyPr/>
        <a:lstStyle/>
        <a:p>
          <a:endParaRPr lang="tr-TR"/>
        </a:p>
      </dgm:t>
    </dgm:pt>
    <dgm:pt modelId="{F8860E01-3950-4E67-B6B9-3E5E44927E44}">
      <dgm:prSet/>
      <dgm:spPr/>
      <dgm:t>
        <a:bodyPr/>
        <a:lstStyle/>
        <a:p>
          <a:endParaRPr lang="tr-TR" dirty="0"/>
        </a:p>
      </dgm:t>
    </dgm:pt>
    <dgm:pt modelId="{F134393C-5E7C-42FC-A5F7-61918C5B3933}" type="parTrans" cxnId="{F6D367DF-ECCE-4111-9D67-DBD25E07C07C}">
      <dgm:prSet/>
      <dgm:spPr/>
      <dgm:t>
        <a:bodyPr/>
        <a:lstStyle/>
        <a:p>
          <a:endParaRPr lang="tr-TR"/>
        </a:p>
      </dgm:t>
    </dgm:pt>
    <dgm:pt modelId="{EBCD9CC2-6FF3-4A8A-A8ED-D901D237AE13}" type="sibTrans" cxnId="{F6D367DF-ECCE-4111-9D67-DBD25E07C07C}">
      <dgm:prSet/>
      <dgm:spPr/>
      <dgm:t>
        <a:bodyPr/>
        <a:lstStyle/>
        <a:p>
          <a:endParaRPr lang="tr-TR"/>
        </a:p>
      </dgm:t>
    </dgm:pt>
    <dgm:pt modelId="{962A646D-BE87-472F-8846-8965606A720A}" type="pres">
      <dgm:prSet presAssocID="{AA5C2D6C-EA29-4829-A91C-D2F9ECC2093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C00C833-47F5-4068-8BB1-103E83F9ED9C}" type="pres">
      <dgm:prSet presAssocID="{979D172D-933C-43F8-98A7-7117AD3ABA4A}" presName="arrow" presStyleLbl="node1" presStyleIdx="0" presStyleCnt="2" custScaleX="13470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224719-E4BC-4D6B-AAE1-AF092E74B31F}" type="pres">
      <dgm:prSet presAssocID="{5F28912E-F1AF-4C32-A8FC-0FFA2853A820}" presName="arrow" presStyleLbl="node1" presStyleIdx="1" presStyleCnt="2" custScaleX="1417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C91BF3C-A8FE-4141-B6DC-3A7004F27A65}" type="presOf" srcId="{F8860E01-3950-4E67-B6B9-3E5E44927E44}" destId="{A3224719-E4BC-4D6B-AAE1-AF092E74B31F}" srcOrd="0" destOrd="5" presId="urn:microsoft.com/office/officeart/2005/8/layout/arrow1"/>
    <dgm:cxn modelId="{3744A7CE-8795-4C76-AE2A-F9BD6B2935DF}" srcId="{5F28912E-F1AF-4C32-A8FC-0FFA2853A820}" destId="{F667484B-AC1F-4C98-B6CA-A7B63C8DB666}" srcOrd="2" destOrd="0" parTransId="{F5922DF3-A00A-4590-A1A3-5C7D126C557F}" sibTransId="{D27916B4-A23B-41EF-8BB5-4783BD999701}"/>
    <dgm:cxn modelId="{1927955C-3767-46E6-9101-308B47B18091}" type="presOf" srcId="{979D172D-933C-43F8-98A7-7117AD3ABA4A}" destId="{FC00C833-47F5-4068-8BB1-103E83F9ED9C}" srcOrd="0" destOrd="0" presId="urn:microsoft.com/office/officeart/2005/8/layout/arrow1"/>
    <dgm:cxn modelId="{92B48147-3C09-4E81-8737-21A91EB4E4DA}" srcId="{5F28912E-F1AF-4C32-A8FC-0FFA2853A820}" destId="{CEA7005C-FF9D-47D7-8E6E-B030DE8A0FBF}" srcOrd="1" destOrd="0" parTransId="{5EF0484C-0BC7-4ACB-9D9C-2FA3295F53D0}" sibTransId="{CEFEAE02-B59E-4713-8ED5-84588F75716D}"/>
    <dgm:cxn modelId="{23B25404-A4C2-41EB-9275-05F082039167}" type="presOf" srcId="{0CCDB1C8-05D7-41BF-BB85-E8BBFB635A94}" destId="{A3224719-E4BC-4D6B-AAE1-AF092E74B31F}" srcOrd="0" destOrd="1" presId="urn:microsoft.com/office/officeart/2005/8/layout/arrow1"/>
    <dgm:cxn modelId="{F6D367DF-ECCE-4111-9D67-DBD25E07C07C}" srcId="{5F28912E-F1AF-4C32-A8FC-0FFA2853A820}" destId="{F8860E01-3950-4E67-B6B9-3E5E44927E44}" srcOrd="4" destOrd="0" parTransId="{F134393C-5E7C-42FC-A5F7-61918C5B3933}" sibTransId="{EBCD9CC2-6FF3-4A8A-A8ED-D901D237AE13}"/>
    <dgm:cxn modelId="{A424CAFC-FBCE-482B-889A-0F04F178647C}" srcId="{979D172D-933C-43F8-98A7-7117AD3ABA4A}" destId="{E54A2864-D5A3-48DB-8FD4-301652BF9488}" srcOrd="0" destOrd="0" parTransId="{BE5B955D-E249-4FCC-9FBF-1C77D3F30E6B}" sibTransId="{0EB47A86-1627-4543-87BC-64F5BFF8E038}"/>
    <dgm:cxn modelId="{539E2D34-1F60-4994-A969-A3136A597BFE}" type="presOf" srcId="{F667484B-AC1F-4C98-B6CA-A7B63C8DB666}" destId="{A3224719-E4BC-4D6B-AAE1-AF092E74B31F}" srcOrd="0" destOrd="3" presId="urn:microsoft.com/office/officeart/2005/8/layout/arrow1"/>
    <dgm:cxn modelId="{C0F68F7D-081B-4718-9593-5C1EFB1FA257}" srcId="{979D172D-933C-43F8-98A7-7117AD3ABA4A}" destId="{095062E8-9B47-4CED-8DB5-58CFAE145932}" srcOrd="2" destOrd="0" parTransId="{BCD278BE-EA8B-4DB5-B868-CFA9150B88A8}" sibTransId="{22E68C1F-1069-444B-B844-0179036ED48B}"/>
    <dgm:cxn modelId="{07059D18-992D-4AAE-A28B-372EE9C15534}" type="presOf" srcId="{CEA7005C-FF9D-47D7-8E6E-B030DE8A0FBF}" destId="{A3224719-E4BC-4D6B-AAE1-AF092E74B31F}" srcOrd="0" destOrd="2" presId="urn:microsoft.com/office/officeart/2005/8/layout/arrow1"/>
    <dgm:cxn modelId="{5379DD7C-8A8E-4848-AB46-1D3D7D7BAE08}" type="presOf" srcId="{E54A2864-D5A3-48DB-8FD4-301652BF9488}" destId="{FC00C833-47F5-4068-8BB1-103E83F9ED9C}" srcOrd="0" destOrd="1" presId="urn:microsoft.com/office/officeart/2005/8/layout/arrow1"/>
    <dgm:cxn modelId="{49AB9DBF-B170-4D4B-BCEB-CE1E8007A903}" srcId="{979D172D-933C-43F8-98A7-7117AD3ABA4A}" destId="{61F9E0E2-581E-4B0D-8789-AF6BA7E7657D}" srcOrd="3" destOrd="0" parTransId="{1E7956CF-4D34-4954-8546-67FE6C71B4B5}" sibTransId="{265FA276-7787-45C4-837F-65EC308E1DCC}"/>
    <dgm:cxn modelId="{AFCA4F7F-AB04-4AE3-A59F-96C39F728F10}" type="presOf" srcId="{AA5C2D6C-EA29-4829-A91C-D2F9ECC20931}" destId="{962A646D-BE87-472F-8846-8965606A720A}" srcOrd="0" destOrd="0" presId="urn:microsoft.com/office/officeart/2005/8/layout/arrow1"/>
    <dgm:cxn modelId="{5673FB44-5933-4872-8D22-88483BCF56A2}" type="presOf" srcId="{B36F43ED-6D8C-45DB-BA07-0ECE434FDABF}" destId="{FC00C833-47F5-4068-8BB1-103E83F9ED9C}" srcOrd="0" destOrd="5" presId="urn:microsoft.com/office/officeart/2005/8/layout/arrow1"/>
    <dgm:cxn modelId="{67597FBF-E205-49DF-B66B-50F0C5F959EE}" type="presOf" srcId="{175CA897-FC6C-4FA7-91A1-971E56F842B7}" destId="{A3224719-E4BC-4D6B-AAE1-AF092E74B31F}" srcOrd="0" destOrd="4" presId="urn:microsoft.com/office/officeart/2005/8/layout/arrow1"/>
    <dgm:cxn modelId="{86FA91DB-EC8B-4822-9A5F-3D4E8215529F}" srcId="{AA5C2D6C-EA29-4829-A91C-D2F9ECC20931}" destId="{979D172D-933C-43F8-98A7-7117AD3ABA4A}" srcOrd="0" destOrd="0" parTransId="{BE4741D3-6DE4-402D-83D0-8F0B928F5B62}" sibTransId="{8FA23D56-5A16-4F16-BC55-F0E25899A559}"/>
    <dgm:cxn modelId="{A391F986-F09C-483D-B51A-5FFA9CBB7270}" type="presOf" srcId="{5F28912E-F1AF-4C32-A8FC-0FFA2853A820}" destId="{A3224719-E4BC-4D6B-AAE1-AF092E74B31F}" srcOrd="0" destOrd="0" presId="urn:microsoft.com/office/officeart/2005/8/layout/arrow1"/>
    <dgm:cxn modelId="{B8B5E953-C338-4EEA-9681-6CB227F72061}" type="presOf" srcId="{095062E8-9B47-4CED-8DB5-58CFAE145932}" destId="{FC00C833-47F5-4068-8BB1-103E83F9ED9C}" srcOrd="0" destOrd="3" presId="urn:microsoft.com/office/officeart/2005/8/layout/arrow1"/>
    <dgm:cxn modelId="{7F3A5A5B-8BB8-4D18-8FBB-FB8DA624A34E}" srcId="{AA5C2D6C-EA29-4829-A91C-D2F9ECC20931}" destId="{5F28912E-F1AF-4C32-A8FC-0FFA2853A820}" srcOrd="1" destOrd="0" parTransId="{0E1DCF76-5E72-44FA-A7B6-E6F6BDF979EA}" sibTransId="{445C77D9-4C1F-4F9F-B367-0C34E4009B3A}"/>
    <dgm:cxn modelId="{07868C59-AAFB-4B55-A909-C9D6D31C482E}" type="presOf" srcId="{61F9E0E2-581E-4B0D-8789-AF6BA7E7657D}" destId="{FC00C833-47F5-4068-8BB1-103E83F9ED9C}" srcOrd="0" destOrd="4" presId="urn:microsoft.com/office/officeart/2005/8/layout/arrow1"/>
    <dgm:cxn modelId="{BDB30C7A-694E-4420-9E01-1FCE1D3E3A56}" srcId="{5F28912E-F1AF-4C32-A8FC-0FFA2853A820}" destId="{0CCDB1C8-05D7-41BF-BB85-E8BBFB635A94}" srcOrd="0" destOrd="0" parTransId="{604CB12D-EF87-4996-9418-D0A18924DC58}" sibTransId="{F240346B-453E-476A-B30A-9D13ACA34D93}"/>
    <dgm:cxn modelId="{E05FBB8F-2004-4979-900E-D13C40AE8221}" srcId="{979D172D-933C-43F8-98A7-7117AD3ABA4A}" destId="{B36F43ED-6D8C-45DB-BA07-0ECE434FDABF}" srcOrd="4" destOrd="0" parTransId="{6B90CF6E-9432-4C28-92CD-D95B651079B0}" sibTransId="{1DE23BA0-2210-4D6A-8F2A-115E24BE9918}"/>
    <dgm:cxn modelId="{75957E99-C9C0-43E9-84D3-41260E804F82}" type="presOf" srcId="{722BC002-6CAC-4812-AEC6-C205B15FD9E8}" destId="{FC00C833-47F5-4068-8BB1-103E83F9ED9C}" srcOrd="0" destOrd="2" presId="urn:microsoft.com/office/officeart/2005/8/layout/arrow1"/>
    <dgm:cxn modelId="{6AC9E71C-AC44-4584-8078-94CC6BEF2CCE}" srcId="{5F28912E-F1AF-4C32-A8FC-0FFA2853A820}" destId="{175CA897-FC6C-4FA7-91A1-971E56F842B7}" srcOrd="3" destOrd="0" parTransId="{A4DF9F98-EC81-44D8-9F15-3FF95C579832}" sibTransId="{5ECC33BC-F81C-46F2-A26D-4822C808F88F}"/>
    <dgm:cxn modelId="{FCD1EBB8-2DB2-49B5-A269-B63A6D960265}" srcId="{979D172D-933C-43F8-98A7-7117AD3ABA4A}" destId="{722BC002-6CAC-4812-AEC6-C205B15FD9E8}" srcOrd="1" destOrd="0" parTransId="{1A3E2DB4-11A0-42F7-8A54-B4D079379AEE}" sibTransId="{84AB89EE-DFB3-41B1-B6ED-645E6BA846AD}"/>
    <dgm:cxn modelId="{88624E43-3B44-4014-8F68-BEA993A5E072}" type="presParOf" srcId="{962A646D-BE87-472F-8846-8965606A720A}" destId="{FC00C833-47F5-4068-8BB1-103E83F9ED9C}" srcOrd="0" destOrd="0" presId="urn:microsoft.com/office/officeart/2005/8/layout/arrow1"/>
    <dgm:cxn modelId="{9F658A00-BE93-4F33-83D7-75344672060E}" type="presParOf" srcId="{962A646D-BE87-472F-8846-8965606A720A}" destId="{A3224719-E4BC-4D6B-AAE1-AF092E74B31F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77765D-92C5-4E0F-BBFE-DA83A35A2B67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195A8D83-8F58-4498-932F-8EAD0313ED0C}">
      <dgm:prSet phldrT="[Metin]"/>
      <dgm:spPr/>
      <dgm:t>
        <a:bodyPr/>
        <a:lstStyle/>
        <a:p>
          <a:r>
            <a:rPr lang="tr-TR" dirty="0" smtClean="0"/>
            <a:t>işbölümü</a:t>
          </a:r>
          <a:endParaRPr lang="tr-TR" dirty="0"/>
        </a:p>
      </dgm:t>
    </dgm:pt>
    <dgm:pt modelId="{D842F029-787C-4232-B198-FD30E380671E}" type="parTrans" cxnId="{9A20D5FB-BEE9-48A3-9B2C-D032B5581B16}">
      <dgm:prSet/>
      <dgm:spPr/>
      <dgm:t>
        <a:bodyPr/>
        <a:lstStyle/>
        <a:p>
          <a:endParaRPr lang="tr-TR"/>
        </a:p>
      </dgm:t>
    </dgm:pt>
    <dgm:pt modelId="{3B66AC37-C914-469E-B6F6-920F061BA725}" type="sibTrans" cxnId="{9A20D5FB-BEE9-48A3-9B2C-D032B5581B16}">
      <dgm:prSet/>
      <dgm:spPr/>
      <dgm:t>
        <a:bodyPr/>
        <a:lstStyle/>
        <a:p>
          <a:endParaRPr lang="tr-TR"/>
        </a:p>
      </dgm:t>
    </dgm:pt>
    <dgm:pt modelId="{E7DD185F-EDD6-4028-BCD5-2CBA3ABD9C48}">
      <dgm:prSet phldrT="[Metin]"/>
      <dgm:spPr/>
      <dgm:t>
        <a:bodyPr/>
        <a:lstStyle/>
        <a:p>
          <a:r>
            <a:rPr lang="tr-TR" dirty="0" smtClean="0"/>
            <a:t>Hiyerarşik otorite</a:t>
          </a:r>
          <a:endParaRPr lang="tr-TR" dirty="0"/>
        </a:p>
      </dgm:t>
    </dgm:pt>
    <dgm:pt modelId="{6DC292D5-AFB9-41D8-8877-F05E489DEE4E}" type="parTrans" cxnId="{8869D598-B842-4439-BDCB-23076A344AC4}">
      <dgm:prSet/>
      <dgm:spPr/>
      <dgm:t>
        <a:bodyPr/>
        <a:lstStyle/>
        <a:p>
          <a:endParaRPr lang="tr-TR"/>
        </a:p>
      </dgm:t>
    </dgm:pt>
    <dgm:pt modelId="{B6990E7F-ED42-4D88-B353-7BF20785C3F0}" type="sibTrans" cxnId="{8869D598-B842-4439-BDCB-23076A344AC4}">
      <dgm:prSet/>
      <dgm:spPr/>
      <dgm:t>
        <a:bodyPr/>
        <a:lstStyle/>
        <a:p>
          <a:endParaRPr lang="tr-TR"/>
        </a:p>
      </dgm:t>
    </dgm:pt>
    <dgm:pt modelId="{0DC32691-78B0-45BF-B920-E5DB452ACA53}">
      <dgm:prSet phldrT="[Metin]"/>
      <dgm:spPr/>
      <dgm:t>
        <a:bodyPr/>
        <a:lstStyle/>
        <a:p>
          <a:r>
            <a:rPr lang="tr-TR" dirty="0" smtClean="0"/>
            <a:t>Formel seçim</a:t>
          </a:r>
          <a:endParaRPr lang="tr-TR" dirty="0"/>
        </a:p>
      </dgm:t>
    </dgm:pt>
    <dgm:pt modelId="{1A83E2ED-8BAC-4772-99AD-171E20EA8878}" type="parTrans" cxnId="{76F45DB5-5BAF-49BF-8D98-21A434720BE1}">
      <dgm:prSet/>
      <dgm:spPr/>
      <dgm:t>
        <a:bodyPr/>
        <a:lstStyle/>
        <a:p>
          <a:endParaRPr lang="tr-TR"/>
        </a:p>
      </dgm:t>
    </dgm:pt>
    <dgm:pt modelId="{6C8CD862-8AF2-47B9-8215-C6697F174D39}" type="sibTrans" cxnId="{76F45DB5-5BAF-49BF-8D98-21A434720BE1}">
      <dgm:prSet/>
      <dgm:spPr/>
      <dgm:t>
        <a:bodyPr/>
        <a:lstStyle/>
        <a:p>
          <a:endParaRPr lang="tr-TR"/>
        </a:p>
      </dgm:t>
    </dgm:pt>
    <dgm:pt modelId="{3A80CB52-74F6-46D0-B691-BF9E63498510}">
      <dgm:prSet/>
      <dgm:spPr/>
      <dgm:t>
        <a:bodyPr/>
        <a:lstStyle/>
        <a:p>
          <a:r>
            <a:rPr lang="tr-TR" dirty="0" smtClean="0"/>
            <a:t>Formel kural ve düzenlemeler</a:t>
          </a:r>
          <a:endParaRPr lang="tr-TR" dirty="0"/>
        </a:p>
      </dgm:t>
    </dgm:pt>
    <dgm:pt modelId="{E8A1C639-4562-4521-9AE8-8B32FCCE5E35}" type="parTrans" cxnId="{08D6EA27-0F6B-47BA-9921-AD62E8EA7B6C}">
      <dgm:prSet/>
      <dgm:spPr/>
      <dgm:t>
        <a:bodyPr/>
        <a:lstStyle/>
        <a:p>
          <a:endParaRPr lang="tr-TR"/>
        </a:p>
      </dgm:t>
    </dgm:pt>
    <dgm:pt modelId="{3B76C829-0C15-4FF7-8DE2-F7B089D0EE98}" type="sibTrans" cxnId="{08D6EA27-0F6B-47BA-9921-AD62E8EA7B6C}">
      <dgm:prSet/>
      <dgm:spPr/>
      <dgm:t>
        <a:bodyPr/>
        <a:lstStyle/>
        <a:p>
          <a:endParaRPr lang="tr-TR"/>
        </a:p>
      </dgm:t>
    </dgm:pt>
    <dgm:pt modelId="{073C222A-BA8D-4CF1-8200-D56F73410CF6}">
      <dgm:prSet/>
      <dgm:spPr/>
      <dgm:t>
        <a:bodyPr/>
        <a:lstStyle/>
        <a:p>
          <a:r>
            <a:rPr lang="tr-TR" dirty="0" smtClean="0"/>
            <a:t>Gayri şahsilik</a:t>
          </a:r>
          <a:endParaRPr lang="tr-TR" dirty="0"/>
        </a:p>
      </dgm:t>
    </dgm:pt>
    <dgm:pt modelId="{28582410-DC26-4C3D-8723-90193FF9CFBA}" type="parTrans" cxnId="{3EA6DC17-9714-4E9A-B334-6E1EEAD90D60}">
      <dgm:prSet/>
      <dgm:spPr/>
      <dgm:t>
        <a:bodyPr/>
        <a:lstStyle/>
        <a:p>
          <a:endParaRPr lang="tr-TR"/>
        </a:p>
      </dgm:t>
    </dgm:pt>
    <dgm:pt modelId="{B5532044-17FC-4AB5-A490-86D4BC74ECCA}" type="sibTrans" cxnId="{3EA6DC17-9714-4E9A-B334-6E1EEAD90D60}">
      <dgm:prSet/>
      <dgm:spPr/>
      <dgm:t>
        <a:bodyPr/>
        <a:lstStyle/>
        <a:p>
          <a:endParaRPr lang="tr-TR"/>
        </a:p>
      </dgm:t>
    </dgm:pt>
    <dgm:pt modelId="{D9152F3E-FBFA-481F-862F-3A2EE80778C8}">
      <dgm:prSet/>
      <dgm:spPr/>
      <dgm:t>
        <a:bodyPr/>
        <a:lstStyle/>
        <a:p>
          <a:r>
            <a:rPr lang="tr-TR" dirty="0" smtClean="0"/>
            <a:t>Kariyer yönlendirme</a:t>
          </a:r>
          <a:endParaRPr lang="tr-TR" dirty="0"/>
        </a:p>
      </dgm:t>
    </dgm:pt>
    <dgm:pt modelId="{EE5E7A65-9EE6-4386-BDCF-2DB575A96B47}" type="parTrans" cxnId="{DCAAB932-F9F7-436E-8F78-131EA7BBE8E7}">
      <dgm:prSet/>
      <dgm:spPr/>
      <dgm:t>
        <a:bodyPr/>
        <a:lstStyle/>
        <a:p>
          <a:endParaRPr lang="tr-TR"/>
        </a:p>
      </dgm:t>
    </dgm:pt>
    <dgm:pt modelId="{C6BF203F-3DDF-484E-B8F3-76B86E1F5EA7}" type="sibTrans" cxnId="{DCAAB932-F9F7-436E-8F78-131EA7BBE8E7}">
      <dgm:prSet/>
      <dgm:spPr/>
      <dgm:t>
        <a:bodyPr/>
        <a:lstStyle/>
        <a:p>
          <a:endParaRPr lang="tr-TR"/>
        </a:p>
      </dgm:t>
    </dgm:pt>
    <dgm:pt modelId="{2FF39B4F-B97C-4A0D-8473-0304A0BB9CDF}" type="pres">
      <dgm:prSet presAssocID="{C577765D-92C5-4E0F-BBFE-DA83A35A2B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12D0975-701C-4A75-AD36-FD12D8734119}" type="pres">
      <dgm:prSet presAssocID="{195A8D83-8F58-4498-932F-8EAD0313ED0C}" presName="parentLin" presStyleCnt="0"/>
      <dgm:spPr/>
    </dgm:pt>
    <dgm:pt modelId="{1EBBC40F-5CEC-472F-A6A9-5F8692E3A906}" type="pres">
      <dgm:prSet presAssocID="{195A8D83-8F58-4498-932F-8EAD0313ED0C}" presName="parentLeftMargin" presStyleLbl="node1" presStyleIdx="0" presStyleCnt="6"/>
      <dgm:spPr/>
      <dgm:t>
        <a:bodyPr/>
        <a:lstStyle/>
        <a:p>
          <a:endParaRPr lang="tr-TR"/>
        </a:p>
      </dgm:t>
    </dgm:pt>
    <dgm:pt modelId="{A9B6FEE1-1AC2-42DA-91F0-CCEF2060B4AA}" type="pres">
      <dgm:prSet presAssocID="{195A8D83-8F58-4498-932F-8EAD0313ED0C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11F9BA-25FB-4BE3-9CA1-1437DD870615}" type="pres">
      <dgm:prSet presAssocID="{195A8D83-8F58-4498-932F-8EAD0313ED0C}" presName="negativeSpace" presStyleCnt="0"/>
      <dgm:spPr/>
    </dgm:pt>
    <dgm:pt modelId="{FEA8C4EF-7569-443E-A3E9-0A60A48A7B49}" type="pres">
      <dgm:prSet presAssocID="{195A8D83-8F58-4498-932F-8EAD0313ED0C}" presName="childText" presStyleLbl="conFgAcc1" presStyleIdx="0" presStyleCnt="6">
        <dgm:presLayoutVars>
          <dgm:bulletEnabled val="1"/>
        </dgm:presLayoutVars>
      </dgm:prSet>
      <dgm:spPr/>
    </dgm:pt>
    <dgm:pt modelId="{C1BA30CE-121F-45A5-9BC7-5BD18909336D}" type="pres">
      <dgm:prSet presAssocID="{3B66AC37-C914-469E-B6F6-920F061BA725}" presName="spaceBetweenRectangles" presStyleCnt="0"/>
      <dgm:spPr/>
    </dgm:pt>
    <dgm:pt modelId="{21FCCB87-8B34-49DE-91DF-8168832F4E5D}" type="pres">
      <dgm:prSet presAssocID="{E7DD185F-EDD6-4028-BCD5-2CBA3ABD9C48}" presName="parentLin" presStyleCnt="0"/>
      <dgm:spPr/>
    </dgm:pt>
    <dgm:pt modelId="{FADF2485-A7BF-4ACB-B627-E0D43C286476}" type="pres">
      <dgm:prSet presAssocID="{E7DD185F-EDD6-4028-BCD5-2CBA3ABD9C48}" presName="parentLeftMargin" presStyleLbl="node1" presStyleIdx="0" presStyleCnt="6"/>
      <dgm:spPr/>
      <dgm:t>
        <a:bodyPr/>
        <a:lstStyle/>
        <a:p>
          <a:endParaRPr lang="tr-TR"/>
        </a:p>
      </dgm:t>
    </dgm:pt>
    <dgm:pt modelId="{FD123A59-6F31-4FDE-B030-38D216BF8067}" type="pres">
      <dgm:prSet presAssocID="{E7DD185F-EDD6-4028-BCD5-2CBA3ABD9C48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3DC47C-662B-4AD9-8194-86EC8648ECE8}" type="pres">
      <dgm:prSet presAssocID="{E7DD185F-EDD6-4028-BCD5-2CBA3ABD9C48}" presName="negativeSpace" presStyleCnt="0"/>
      <dgm:spPr/>
    </dgm:pt>
    <dgm:pt modelId="{1CB1A2E1-3DD2-4AF2-AC7B-B779B7E79F4B}" type="pres">
      <dgm:prSet presAssocID="{E7DD185F-EDD6-4028-BCD5-2CBA3ABD9C48}" presName="childText" presStyleLbl="conFgAcc1" presStyleIdx="1" presStyleCnt="6">
        <dgm:presLayoutVars>
          <dgm:bulletEnabled val="1"/>
        </dgm:presLayoutVars>
      </dgm:prSet>
      <dgm:spPr/>
    </dgm:pt>
    <dgm:pt modelId="{34A9B1E9-E94A-4098-9E28-E32A4E443A14}" type="pres">
      <dgm:prSet presAssocID="{B6990E7F-ED42-4D88-B353-7BF20785C3F0}" presName="spaceBetweenRectangles" presStyleCnt="0"/>
      <dgm:spPr/>
    </dgm:pt>
    <dgm:pt modelId="{393EB6F7-1E9F-42DB-8335-6DD2988E096B}" type="pres">
      <dgm:prSet presAssocID="{0DC32691-78B0-45BF-B920-E5DB452ACA53}" presName="parentLin" presStyleCnt="0"/>
      <dgm:spPr/>
    </dgm:pt>
    <dgm:pt modelId="{96F3E347-D10A-4E9D-A590-886A2B104BB1}" type="pres">
      <dgm:prSet presAssocID="{0DC32691-78B0-45BF-B920-E5DB452ACA53}" presName="parentLeftMargin" presStyleLbl="node1" presStyleIdx="1" presStyleCnt="6"/>
      <dgm:spPr/>
      <dgm:t>
        <a:bodyPr/>
        <a:lstStyle/>
        <a:p>
          <a:endParaRPr lang="tr-TR"/>
        </a:p>
      </dgm:t>
    </dgm:pt>
    <dgm:pt modelId="{F6CDDBFD-9BB6-4F38-8ED4-FE63489FEF7D}" type="pres">
      <dgm:prSet presAssocID="{0DC32691-78B0-45BF-B920-E5DB452ACA5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FAC72D-3988-41D8-B10C-ED3CB865FC2B}" type="pres">
      <dgm:prSet presAssocID="{0DC32691-78B0-45BF-B920-E5DB452ACA53}" presName="negativeSpace" presStyleCnt="0"/>
      <dgm:spPr/>
    </dgm:pt>
    <dgm:pt modelId="{86959B16-642D-4323-9803-B979EFCEE73E}" type="pres">
      <dgm:prSet presAssocID="{0DC32691-78B0-45BF-B920-E5DB452ACA53}" presName="childText" presStyleLbl="conFgAcc1" presStyleIdx="2" presStyleCnt="6">
        <dgm:presLayoutVars>
          <dgm:bulletEnabled val="1"/>
        </dgm:presLayoutVars>
      </dgm:prSet>
      <dgm:spPr/>
    </dgm:pt>
    <dgm:pt modelId="{DEABE5C2-9825-4D9B-890D-5E0BCDA4791B}" type="pres">
      <dgm:prSet presAssocID="{6C8CD862-8AF2-47B9-8215-C6697F174D39}" presName="spaceBetweenRectangles" presStyleCnt="0"/>
      <dgm:spPr/>
    </dgm:pt>
    <dgm:pt modelId="{A1EBFB56-0620-4AC3-AE0B-A061543C64FA}" type="pres">
      <dgm:prSet presAssocID="{3A80CB52-74F6-46D0-B691-BF9E63498510}" presName="parentLin" presStyleCnt="0"/>
      <dgm:spPr/>
    </dgm:pt>
    <dgm:pt modelId="{F5D56691-A73D-4BC6-90B2-C651C254DB58}" type="pres">
      <dgm:prSet presAssocID="{3A80CB52-74F6-46D0-B691-BF9E63498510}" presName="parentLeftMargin" presStyleLbl="node1" presStyleIdx="2" presStyleCnt="6"/>
      <dgm:spPr/>
      <dgm:t>
        <a:bodyPr/>
        <a:lstStyle/>
        <a:p>
          <a:endParaRPr lang="tr-TR"/>
        </a:p>
      </dgm:t>
    </dgm:pt>
    <dgm:pt modelId="{61EEDA4F-51D1-41D3-B36F-08E52A8ABB6C}" type="pres">
      <dgm:prSet presAssocID="{3A80CB52-74F6-46D0-B691-BF9E6349851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671351-8CC0-4189-8826-F28A7A299CF7}" type="pres">
      <dgm:prSet presAssocID="{3A80CB52-74F6-46D0-B691-BF9E63498510}" presName="negativeSpace" presStyleCnt="0"/>
      <dgm:spPr/>
    </dgm:pt>
    <dgm:pt modelId="{7A53190F-5CB8-4E17-A674-3372E1892F7E}" type="pres">
      <dgm:prSet presAssocID="{3A80CB52-74F6-46D0-B691-BF9E63498510}" presName="childText" presStyleLbl="conFgAcc1" presStyleIdx="3" presStyleCnt="6">
        <dgm:presLayoutVars>
          <dgm:bulletEnabled val="1"/>
        </dgm:presLayoutVars>
      </dgm:prSet>
      <dgm:spPr/>
    </dgm:pt>
    <dgm:pt modelId="{4B0F7E9D-E663-4C38-97F2-1E6353A392A6}" type="pres">
      <dgm:prSet presAssocID="{3B76C829-0C15-4FF7-8DE2-F7B089D0EE98}" presName="spaceBetweenRectangles" presStyleCnt="0"/>
      <dgm:spPr/>
    </dgm:pt>
    <dgm:pt modelId="{52E7C3C8-8CEA-4BD5-B529-2FD9A2FF20B2}" type="pres">
      <dgm:prSet presAssocID="{073C222A-BA8D-4CF1-8200-D56F73410CF6}" presName="parentLin" presStyleCnt="0"/>
      <dgm:spPr/>
    </dgm:pt>
    <dgm:pt modelId="{B88A86E3-D910-462A-9B14-28C5E8A10FD5}" type="pres">
      <dgm:prSet presAssocID="{073C222A-BA8D-4CF1-8200-D56F73410CF6}" presName="parentLeftMargin" presStyleLbl="node1" presStyleIdx="3" presStyleCnt="6"/>
      <dgm:spPr/>
      <dgm:t>
        <a:bodyPr/>
        <a:lstStyle/>
        <a:p>
          <a:endParaRPr lang="tr-TR"/>
        </a:p>
      </dgm:t>
    </dgm:pt>
    <dgm:pt modelId="{395D10FD-B320-478B-A190-31B6B46E6303}" type="pres">
      <dgm:prSet presAssocID="{073C222A-BA8D-4CF1-8200-D56F73410CF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BDC378-34E5-49F5-AA12-0A5F8EFF4A3B}" type="pres">
      <dgm:prSet presAssocID="{073C222A-BA8D-4CF1-8200-D56F73410CF6}" presName="negativeSpace" presStyleCnt="0"/>
      <dgm:spPr/>
    </dgm:pt>
    <dgm:pt modelId="{97C9C758-17F9-4D15-B5AC-1B63C9C88504}" type="pres">
      <dgm:prSet presAssocID="{073C222A-BA8D-4CF1-8200-D56F73410CF6}" presName="childText" presStyleLbl="conFgAcc1" presStyleIdx="4" presStyleCnt="6">
        <dgm:presLayoutVars>
          <dgm:bulletEnabled val="1"/>
        </dgm:presLayoutVars>
      </dgm:prSet>
      <dgm:spPr/>
    </dgm:pt>
    <dgm:pt modelId="{ADB2BD3C-7BC1-4B40-B483-4B34A266F15B}" type="pres">
      <dgm:prSet presAssocID="{B5532044-17FC-4AB5-A490-86D4BC74ECCA}" presName="spaceBetweenRectangles" presStyleCnt="0"/>
      <dgm:spPr/>
    </dgm:pt>
    <dgm:pt modelId="{D58E3FAD-5BE7-4B8A-A90B-B978252AE09D}" type="pres">
      <dgm:prSet presAssocID="{D9152F3E-FBFA-481F-862F-3A2EE80778C8}" presName="parentLin" presStyleCnt="0"/>
      <dgm:spPr/>
    </dgm:pt>
    <dgm:pt modelId="{ABAC1B5B-638E-4AE8-B75F-7E8B7DE3060A}" type="pres">
      <dgm:prSet presAssocID="{D9152F3E-FBFA-481F-862F-3A2EE80778C8}" presName="parentLeftMargin" presStyleLbl="node1" presStyleIdx="4" presStyleCnt="6"/>
      <dgm:spPr/>
      <dgm:t>
        <a:bodyPr/>
        <a:lstStyle/>
        <a:p>
          <a:endParaRPr lang="tr-TR"/>
        </a:p>
      </dgm:t>
    </dgm:pt>
    <dgm:pt modelId="{886B8BE7-CA4F-43C1-870F-BADE9DD78E4A}" type="pres">
      <dgm:prSet presAssocID="{D9152F3E-FBFA-481F-862F-3A2EE80778C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0F1A52D-123F-4308-AC50-B937ABCF6BBE}" type="pres">
      <dgm:prSet presAssocID="{D9152F3E-FBFA-481F-862F-3A2EE80778C8}" presName="negativeSpace" presStyleCnt="0"/>
      <dgm:spPr/>
    </dgm:pt>
    <dgm:pt modelId="{2A759036-9C2B-4538-B388-3FACFB53EEC2}" type="pres">
      <dgm:prSet presAssocID="{D9152F3E-FBFA-481F-862F-3A2EE80778C8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DB1CA3E4-0BAB-4074-95F9-6C546BAE7AAA}" type="presOf" srcId="{E7DD185F-EDD6-4028-BCD5-2CBA3ABD9C48}" destId="{FD123A59-6F31-4FDE-B030-38D216BF8067}" srcOrd="1" destOrd="0" presId="urn:microsoft.com/office/officeart/2005/8/layout/list1"/>
    <dgm:cxn modelId="{91E8DEA6-1A91-4CC3-8FC5-DE79FA9577B8}" type="presOf" srcId="{195A8D83-8F58-4498-932F-8EAD0313ED0C}" destId="{A9B6FEE1-1AC2-42DA-91F0-CCEF2060B4AA}" srcOrd="1" destOrd="0" presId="urn:microsoft.com/office/officeart/2005/8/layout/list1"/>
    <dgm:cxn modelId="{EBA19FD8-C998-402D-BAA9-9DFE8BE22F2B}" type="presOf" srcId="{195A8D83-8F58-4498-932F-8EAD0313ED0C}" destId="{1EBBC40F-5CEC-472F-A6A9-5F8692E3A906}" srcOrd="0" destOrd="0" presId="urn:microsoft.com/office/officeart/2005/8/layout/list1"/>
    <dgm:cxn modelId="{74EBE7B7-B259-4BA0-8C44-3C3D1E9A8F91}" type="presOf" srcId="{0DC32691-78B0-45BF-B920-E5DB452ACA53}" destId="{F6CDDBFD-9BB6-4F38-8ED4-FE63489FEF7D}" srcOrd="1" destOrd="0" presId="urn:microsoft.com/office/officeart/2005/8/layout/list1"/>
    <dgm:cxn modelId="{3EA6DC17-9714-4E9A-B334-6E1EEAD90D60}" srcId="{C577765D-92C5-4E0F-BBFE-DA83A35A2B67}" destId="{073C222A-BA8D-4CF1-8200-D56F73410CF6}" srcOrd="4" destOrd="0" parTransId="{28582410-DC26-4C3D-8723-90193FF9CFBA}" sibTransId="{B5532044-17FC-4AB5-A490-86D4BC74ECCA}"/>
    <dgm:cxn modelId="{50B0A9DC-9EF4-431C-8C6F-1FEF22A10A62}" type="presOf" srcId="{D9152F3E-FBFA-481F-862F-3A2EE80778C8}" destId="{886B8BE7-CA4F-43C1-870F-BADE9DD78E4A}" srcOrd="1" destOrd="0" presId="urn:microsoft.com/office/officeart/2005/8/layout/list1"/>
    <dgm:cxn modelId="{5C48066A-1638-4430-B1B3-37BF15B35727}" type="presOf" srcId="{E7DD185F-EDD6-4028-BCD5-2CBA3ABD9C48}" destId="{FADF2485-A7BF-4ACB-B627-E0D43C286476}" srcOrd="0" destOrd="0" presId="urn:microsoft.com/office/officeart/2005/8/layout/list1"/>
    <dgm:cxn modelId="{EF2CAC0D-392F-4179-9322-B017C970EFD6}" type="presOf" srcId="{3A80CB52-74F6-46D0-B691-BF9E63498510}" destId="{61EEDA4F-51D1-41D3-B36F-08E52A8ABB6C}" srcOrd="1" destOrd="0" presId="urn:microsoft.com/office/officeart/2005/8/layout/list1"/>
    <dgm:cxn modelId="{6626578A-5D97-4642-AE18-15E4F225CF35}" type="presOf" srcId="{D9152F3E-FBFA-481F-862F-3A2EE80778C8}" destId="{ABAC1B5B-638E-4AE8-B75F-7E8B7DE3060A}" srcOrd="0" destOrd="0" presId="urn:microsoft.com/office/officeart/2005/8/layout/list1"/>
    <dgm:cxn modelId="{76F45DB5-5BAF-49BF-8D98-21A434720BE1}" srcId="{C577765D-92C5-4E0F-BBFE-DA83A35A2B67}" destId="{0DC32691-78B0-45BF-B920-E5DB452ACA53}" srcOrd="2" destOrd="0" parTransId="{1A83E2ED-8BAC-4772-99AD-171E20EA8878}" sibTransId="{6C8CD862-8AF2-47B9-8215-C6697F174D39}"/>
    <dgm:cxn modelId="{0EE67CA8-C4DE-4F51-86F2-AB474E2750B3}" type="presOf" srcId="{3A80CB52-74F6-46D0-B691-BF9E63498510}" destId="{F5D56691-A73D-4BC6-90B2-C651C254DB58}" srcOrd="0" destOrd="0" presId="urn:microsoft.com/office/officeart/2005/8/layout/list1"/>
    <dgm:cxn modelId="{DCAAB932-F9F7-436E-8F78-131EA7BBE8E7}" srcId="{C577765D-92C5-4E0F-BBFE-DA83A35A2B67}" destId="{D9152F3E-FBFA-481F-862F-3A2EE80778C8}" srcOrd="5" destOrd="0" parTransId="{EE5E7A65-9EE6-4386-BDCF-2DB575A96B47}" sibTransId="{C6BF203F-3DDF-484E-B8F3-76B86E1F5EA7}"/>
    <dgm:cxn modelId="{8869D598-B842-4439-BDCB-23076A344AC4}" srcId="{C577765D-92C5-4E0F-BBFE-DA83A35A2B67}" destId="{E7DD185F-EDD6-4028-BCD5-2CBA3ABD9C48}" srcOrd="1" destOrd="0" parTransId="{6DC292D5-AFB9-41D8-8877-F05E489DEE4E}" sibTransId="{B6990E7F-ED42-4D88-B353-7BF20785C3F0}"/>
    <dgm:cxn modelId="{9A20D5FB-BEE9-48A3-9B2C-D032B5581B16}" srcId="{C577765D-92C5-4E0F-BBFE-DA83A35A2B67}" destId="{195A8D83-8F58-4498-932F-8EAD0313ED0C}" srcOrd="0" destOrd="0" parTransId="{D842F029-787C-4232-B198-FD30E380671E}" sibTransId="{3B66AC37-C914-469E-B6F6-920F061BA725}"/>
    <dgm:cxn modelId="{C7DFBF91-2D7F-4115-A696-692832B2CF11}" type="presOf" srcId="{C577765D-92C5-4E0F-BBFE-DA83A35A2B67}" destId="{2FF39B4F-B97C-4A0D-8473-0304A0BB9CDF}" srcOrd="0" destOrd="0" presId="urn:microsoft.com/office/officeart/2005/8/layout/list1"/>
    <dgm:cxn modelId="{19557773-BFA3-4476-9638-DA1E68EE4E11}" type="presOf" srcId="{073C222A-BA8D-4CF1-8200-D56F73410CF6}" destId="{B88A86E3-D910-462A-9B14-28C5E8A10FD5}" srcOrd="0" destOrd="0" presId="urn:microsoft.com/office/officeart/2005/8/layout/list1"/>
    <dgm:cxn modelId="{1C810ED5-4CD0-45C7-9465-CF1DC2508966}" type="presOf" srcId="{073C222A-BA8D-4CF1-8200-D56F73410CF6}" destId="{395D10FD-B320-478B-A190-31B6B46E6303}" srcOrd="1" destOrd="0" presId="urn:microsoft.com/office/officeart/2005/8/layout/list1"/>
    <dgm:cxn modelId="{0D5BB76C-635D-44A6-9A19-834B1F8EFA57}" type="presOf" srcId="{0DC32691-78B0-45BF-B920-E5DB452ACA53}" destId="{96F3E347-D10A-4E9D-A590-886A2B104BB1}" srcOrd="0" destOrd="0" presId="urn:microsoft.com/office/officeart/2005/8/layout/list1"/>
    <dgm:cxn modelId="{08D6EA27-0F6B-47BA-9921-AD62E8EA7B6C}" srcId="{C577765D-92C5-4E0F-BBFE-DA83A35A2B67}" destId="{3A80CB52-74F6-46D0-B691-BF9E63498510}" srcOrd="3" destOrd="0" parTransId="{E8A1C639-4562-4521-9AE8-8B32FCCE5E35}" sibTransId="{3B76C829-0C15-4FF7-8DE2-F7B089D0EE98}"/>
    <dgm:cxn modelId="{E2C0D2D0-00C0-40E0-834C-3A1A1C97AE85}" type="presParOf" srcId="{2FF39B4F-B97C-4A0D-8473-0304A0BB9CDF}" destId="{712D0975-701C-4A75-AD36-FD12D8734119}" srcOrd="0" destOrd="0" presId="urn:microsoft.com/office/officeart/2005/8/layout/list1"/>
    <dgm:cxn modelId="{D4D20C3B-6BBB-4395-B1BA-3F7BC157A572}" type="presParOf" srcId="{712D0975-701C-4A75-AD36-FD12D8734119}" destId="{1EBBC40F-5CEC-472F-A6A9-5F8692E3A906}" srcOrd="0" destOrd="0" presId="urn:microsoft.com/office/officeart/2005/8/layout/list1"/>
    <dgm:cxn modelId="{CFAD5169-2186-408D-A81E-122ADED3B81D}" type="presParOf" srcId="{712D0975-701C-4A75-AD36-FD12D8734119}" destId="{A9B6FEE1-1AC2-42DA-91F0-CCEF2060B4AA}" srcOrd="1" destOrd="0" presId="urn:microsoft.com/office/officeart/2005/8/layout/list1"/>
    <dgm:cxn modelId="{5D5AEC5E-9D2B-470C-A798-C8CC4B32EDC5}" type="presParOf" srcId="{2FF39B4F-B97C-4A0D-8473-0304A0BB9CDF}" destId="{0011F9BA-25FB-4BE3-9CA1-1437DD870615}" srcOrd="1" destOrd="0" presId="urn:microsoft.com/office/officeart/2005/8/layout/list1"/>
    <dgm:cxn modelId="{9CD285A9-A539-464F-ACC0-58ECA5A24CBE}" type="presParOf" srcId="{2FF39B4F-B97C-4A0D-8473-0304A0BB9CDF}" destId="{FEA8C4EF-7569-443E-A3E9-0A60A48A7B49}" srcOrd="2" destOrd="0" presId="urn:microsoft.com/office/officeart/2005/8/layout/list1"/>
    <dgm:cxn modelId="{136D19F8-7181-4669-8614-28FBFEB49294}" type="presParOf" srcId="{2FF39B4F-B97C-4A0D-8473-0304A0BB9CDF}" destId="{C1BA30CE-121F-45A5-9BC7-5BD18909336D}" srcOrd="3" destOrd="0" presId="urn:microsoft.com/office/officeart/2005/8/layout/list1"/>
    <dgm:cxn modelId="{3D494D3B-19D9-45F0-A2B5-1ECCEAB69696}" type="presParOf" srcId="{2FF39B4F-B97C-4A0D-8473-0304A0BB9CDF}" destId="{21FCCB87-8B34-49DE-91DF-8168832F4E5D}" srcOrd="4" destOrd="0" presId="urn:microsoft.com/office/officeart/2005/8/layout/list1"/>
    <dgm:cxn modelId="{DB02CAEE-A702-4F44-9DD2-D2E9C912519B}" type="presParOf" srcId="{21FCCB87-8B34-49DE-91DF-8168832F4E5D}" destId="{FADF2485-A7BF-4ACB-B627-E0D43C286476}" srcOrd="0" destOrd="0" presId="urn:microsoft.com/office/officeart/2005/8/layout/list1"/>
    <dgm:cxn modelId="{4EB35951-CFD4-4B24-A036-10D0F85C5E70}" type="presParOf" srcId="{21FCCB87-8B34-49DE-91DF-8168832F4E5D}" destId="{FD123A59-6F31-4FDE-B030-38D216BF8067}" srcOrd="1" destOrd="0" presId="urn:microsoft.com/office/officeart/2005/8/layout/list1"/>
    <dgm:cxn modelId="{187C4F2D-4176-4757-BFC7-929A3672B0C5}" type="presParOf" srcId="{2FF39B4F-B97C-4A0D-8473-0304A0BB9CDF}" destId="{853DC47C-662B-4AD9-8194-86EC8648ECE8}" srcOrd="5" destOrd="0" presId="urn:microsoft.com/office/officeart/2005/8/layout/list1"/>
    <dgm:cxn modelId="{0CCF849A-0464-44E4-AFDB-AC65DFA1E97B}" type="presParOf" srcId="{2FF39B4F-B97C-4A0D-8473-0304A0BB9CDF}" destId="{1CB1A2E1-3DD2-4AF2-AC7B-B779B7E79F4B}" srcOrd="6" destOrd="0" presId="urn:microsoft.com/office/officeart/2005/8/layout/list1"/>
    <dgm:cxn modelId="{377A17D0-1B65-4EB7-9EC1-4CB04BD9FA3D}" type="presParOf" srcId="{2FF39B4F-B97C-4A0D-8473-0304A0BB9CDF}" destId="{34A9B1E9-E94A-4098-9E28-E32A4E443A14}" srcOrd="7" destOrd="0" presId="urn:microsoft.com/office/officeart/2005/8/layout/list1"/>
    <dgm:cxn modelId="{0142690F-4ED6-4CA4-969F-920A11C02953}" type="presParOf" srcId="{2FF39B4F-B97C-4A0D-8473-0304A0BB9CDF}" destId="{393EB6F7-1E9F-42DB-8335-6DD2988E096B}" srcOrd="8" destOrd="0" presId="urn:microsoft.com/office/officeart/2005/8/layout/list1"/>
    <dgm:cxn modelId="{BA71DC6D-6EFA-415B-AD72-B7874AB4668C}" type="presParOf" srcId="{393EB6F7-1E9F-42DB-8335-6DD2988E096B}" destId="{96F3E347-D10A-4E9D-A590-886A2B104BB1}" srcOrd="0" destOrd="0" presId="urn:microsoft.com/office/officeart/2005/8/layout/list1"/>
    <dgm:cxn modelId="{3F0F09E8-952A-482D-A090-3CA3275986F9}" type="presParOf" srcId="{393EB6F7-1E9F-42DB-8335-6DD2988E096B}" destId="{F6CDDBFD-9BB6-4F38-8ED4-FE63489FEF7D}" srcOrd="1" destOrd="0" presId="urn:microsoft.com/office/officeart/2005/8/layout/list1"/>
    <dgm:cxn modelId="{02B3855D-D403-4F83-AA01-260F48899F84}" type="presParOf" srcId="{2FF39B4F-B97C-4A0D-8473-0304A0BB9CDF}" destId="{19FAC72D-3988-41D8-B10C-ED3CB865FC2B}" srcOrd="9" destOrd="0" presId="urn:microsoft.com/office/officeart/2005/8/layout/list1"/>
    <dgm:cxn modelId="{258F5BFF-E9D8-4563-81F8-56AF696936E6}" type="presParOf" srcId="{2FF39B4F-B97C-4A0D-8473-0304A0BB9CDF}" destId="{86959B16-642D-4323-9803-B979EFCEE73E}" srcOrd="10" destOrd="0" presId="urn:microsoft.com/office/officeart/2005/8/layout/list1"/>
    <dgm:cxn modelId="{1EDFDBF3-2B78-42ED-B10B-B0CA32D68A73}" type="presParOf" srcId="{2FF39B4F-B97C-4A0D-8473-0304A0BB9CDF}" destId="{DEABE5C2-9825-4D9B-890D-5E0BCDA4791B}" srcOrd="11" destOrd="0" presId="urn:microsoft.com/office/officeart/2005/8/layout/list1"/>
    <dgm:cxn modelId="{55301FF0-A49E-4D44-BC4A-551908DC0ED1}" type="presParOf" srcId="{2FF39B4F-B97C-4A0D-8473-0304A0BB9CDF}" destId="{A1EBFB56-0620-4AC3-AE0B-A061543C64FA}" srcOrd="12" destOrd="0" presId="urn:microsoft.com/office/officeart/2005/8/layout/list1"/>
    <dgm:cxn modelId="{F15F9B2B-CBD2-417A-97B5-919BE0C97639}" type="presParOf" srcId="{A1EBFB56-0620-4AC3-AE0B-A061543C64FA}" destId="{F5D56691-A73D-4BC6-90B2-C651C254DB58}" srcOrd="0" destOrd="0" presId="urn:microsoft.com/office/officeart/2005/8/layout/list1"/>
    <dgm:cxn modelId="{84F8E87C-4389-4839-BC07-51CC2D039C16}" type="presParOf" srcId="{A1EBFB56-0620-4AC3-AE0B-A061543C64FA}" destId="{61EEDA4F-51D1-41D3-B36F-08E52A8ABB6C}" srcOrd="1" destOrd="0" presId="urn:microsoft.com/office/officeart/2005/8/layout/list1"/>
    <dgm:cxn modelId="{41EB2E71-2D67-4616-909D-73CF8A677CD0}" type="presParOf" srcId="{2FF39B4F-B97C-4A0D-8473-0304A0BB9CDF}" destId="{8B671351-8CC0-4189-8826-F28A7A299CF7}" srcOrd="13" destOrd="0" presId="urn:microsoft.com/office/officeart/2005/8/layout/list1"/>
    <dgm:cxn modelId="{E9E9E186-399D-49D1-B807-75D9EB20F1C3}" type="presParOf" srcId="{2FF39B4F-B97C-4A0D-8473-0304A0BB9CDF}" destId="{7A53190F-5CB8-4E17-A674-3372E1892F7E}" srcOrd="14" destOrd="0" presId="urn:microsoft.com/office/officeart/2005/8/layout/list1"/>
    <dgm:cxn modelId="{92F94E0A-5120-45F1-B693-642F5C2A8472}" type="presParOf" srcId="{2FF39B4F-B97C-4A0D-8473-0304A0BB9CDF}" destId="{4B0F7E9D-E663-4C38-97F2-1E6353A392A6}" srcOrd="15" destOrd="0" presId="urn:microsoft.com/office/officeart/2005/8/layout/list1"/>
    <dgm:cxn modelId="{922D777B-4D3B-4F0A-B70C-05CDADA4E085}" type="presParOf" srcId="{2FF39B4F-B97C-4A0D-8473-0304A0BB9CDF}" destId="{52E7C3C8-8CEA-4BD5-B529-2FD9A2FF20B2}" srcOrd="16" destOrd="0" presId="urn:microsoft.com/office/officeart/2005/8/layout/list1"/>
    <dgm:cxn modelId="{3815B6A9-D797-4BAC-8138-CDFF2DA88765}" type="presParOf" srcId="{52E7C3C8-8CEA-4BD5-B529-2FD9A2FF20B2}" destId="{B88A86E3-D910-462A-9B14-28C5E8A10FD5}" srcOrd="0" destOrd="0" presId="urn:microsoft.com/office/officeart/2005/8/layout/list1"/>
    <dgm:cxn modelId="{5B6587E9-2305-4B3B-8320-2BBBB130167B}" type="presParOf" srcId="{52E7C3C8-8CEA-4BD5-B529-2FD9A2FF20B2}" destId="{395D10FD-B320-478B-A190-31B6B46E6303}" srcOrd="1" destOrd="0" presId="urn:microsoft.com/office/officeart/2005/8/layout/list1"/>
    <dgm:cxn modelId="{1F80959A-BD9D-4182-9782-961040AF0BF5}" type="presParOf" srcId="{2FF39B4F-B97C-4A0D-8473-0304A0BB9CDF}" destId="{B0BDC378-34E5-49F5-AA12-0A5F8EFF4A3B}" srcOrd="17" destOrd="0" presId="urn:microsoft.com/office/officeart/2005/8/layout/list1"/>
    <dgm:cxn modelId="{1BA92405-108D-463D-AA5B-BA672F909CCF}" type="presParOf" srcId="{2FF39B4F-B97C-4A0D-8473-0304A0BB9CDF}" destId="{97C9C758-17F9-4D15-B5AC-1B63C9C88504}" srcOrd="18" destOrd="0" presId="urn:microsoft.com/office/officeart/2005/8/layout/list1"/>
    <dgm:cxn modelId="{1192628D-71AB-4B5B-8ED2-A637409D6309}" type="presParOf" srcId="{2FF39B4F-B97C-4A0D-8473-0304A0BB9CDF}" destId="{ADB2BD3C-7BC1-4B40-B483-4B34A266F15B}" srcOrd="19" destOrd="0" presId="urn:microsoft.com/office/officeart/2005/8/layout/list1"/>
    <dgm:cxn modelId="{8E20A0D5-9E1F-4B8F-9AB6-A5827AA9B381}" type="presParOf" srcId="{2FF39B4F-B97C-4A0D-8473-0304A0BB9CDF}" destId="{D58E3FAD-5BE7-4B8A-A90B-B978252AE09D}" srcOrd="20" destOrd="0" presId="urn:microsoft.com/office/officeart/2005/8/layout/list1"/>
    <dgm:cxn modelId="{26D27C67-1F74-4636-AF21-E7453D13CC36}" type="presParOf" srcId="{D58E3FAD-5BE7-4B8A-A90B-B978252AE09D}" destId="{ABAC1B5B-638E-4AE8-B75F-7E8B7DE3060A}" srcOrd="0" destOrd="0" presId="urn:microsoft.com/office/officeart/2005/8/layout/list1"/>
    <dgm:cxn modelId="{2BC351B9-CF71-4963-A01D-5158AB30AB09}" type="presParOf" srcId="{D58E3FAD-5BE7-4B8A-A90B-B978252AE09D}" destId="{886B8BE7-CA4F-43C1-870F-BADE9DD78E4A}" srcOrd="1" destOrd="0" presId="urn:microsoft.com/office/officeart/2005/8/layout/list1"/>
    <dgm:cxn modelId="{510BA882-FB94-43AF-8D33-5E40B1E10CAC}" type="presParOf" srcId="{2FF39B4F-B97C-4A0D-8473-0304A0BB9CDF}" destId="{20F1A52D-123F-4308-AC50-B937ABCF6BBE}" srcOrd="21" destOrd="0" presId="urn:microsoft.com/office/officeart/2005/8/layout/list1"/>
    <dgm:cxn modelId="{FB16DDC6-7BBF-4422-A7C6-D6442F91D022}" type="presParOf" srcId="{2FF39B4F-B97C-4A0D-8473-0304A0BB9CDF}" destId="{2A759036-9C2B-4538-B388-3FACFB53EEC2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0600E3-13D9-46FE-B12B-6ECCAB3A52FD}" type="doc">
      <dgm:prSet loTypeId="urn:microsoft.com/office/officeart/2005/8/layout/hierarchy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C0822069-7E14-4C52-BA68-47C90CE84F3A}">
      <dgm:prSet phldrT="[Metin]"/>
      <dgm:spPr/>
      <dgm:t>
        <a:bodyPr/>
        <a:lstStyle/>
        <a:p>
          <a:r>
            <a:rPr lang="tr-TR" dirty="0" smtClean="0"/>
            <a:t>Bürokrasinin ana karakterleri</a:t>
          </a:r>
          <a:endParaRPr lang="tr-TR" dirty="0"/>
        </a:p>
      </dgm:t>
    </dgm:pt>
    <dgm:pt modelId="{95AAB6AB-6739-4B33-9A98-D059CDA66609}" type="parTrans" cxnId="{0423780A-BB28-4324-AD27-59FFD58710C9}">
      <dgm:prSet/>
      <dgm:spPr/>
      <dgm:t>
        <a:bodyPr/>
        <a:lstStyle/>
        <a:p>
          <a:endParaRPr lang="tr-TR"/>
        </a:p>
      </dgm:t>
    </dgm:pt>
    <dgm:pt modelId="{CE216A47-6BC9-4D35-9EA7-F52A24B6E800}" type="sibTrans" cxnId="{0423780A-BB28-4324-AD27-59FFD58710C9}">
      <dgm:prSet/>
      <dgm:spPr/>
      <dgm:t>
        <a:bodyPr/>
        <a:lstStyle/>
        <a:p>
          <a:endParaRPr lang="tr-TR"/>
        </a:p>
      </dgm:t>
    </dgm:pt>
    <dgm:pt modelId="{B50E4B20-0246-45A7-8977-7F268D049E9D}" type="asst">
      <dgm:prSet phldrT="[Metin]"/>
      <dgm:spPr/>
      <dgm:t>
        <a:bodyPr/>
        <a:lstStyle/>
        <a:p>
          <a:r>
            <a:rPr lang="tr-TR" dirty="0" smtClean="0"/>
            <a:t>Yüksek uzmanlaşma</a:t>
          </a:r>
          <a:endParaRPr lang="tr-TR" dirty="0"/>
        </a:p>
      </dgm:t>
    </dgm:pt>
    <dgm:pt modelId="{6F5CBF8C-89F9-47F1-B2AD-1473C08FB18D}" type="parTrans" cxnId="{F8E938C6-E5E8-464D-969A-9957E7DA60FD}">
      <dgm:prSet/>
      <dgm:spPr/>
      <dgm:t>
        <a:bodyPr/>
        <a:lstStyle/>
        <a:p>
          <a:endParaRPr lang="tr-TR"/>
        </a:p>
      </dgm:t>
    </dgm:pt>
    <dgm:pt modelId="{05A161BB-4D4C-4CB9-BE8F-D4D80D8AB82D}" type="sibTrans" cxnId="{F8E938C6-E5E8-464D-969A-9957E7DA60FD}">
      <dgm:prSet/>
      <dgm:spPr/>
      <dgm:t>
        <a:bodyPr/>
        <a:lstStyle/>
        <a:p>
          <a:endParaRPr lang="tr-TR"/>
        </a:p>
      </dgm:t>
    </dgm:pt>
    <dgm:pt modelId="{69C09646-63DC-4F9F-BD80-819DB0E89BB7}" type="asst">
      <dgm:prSet/>
      <dgm:spPr/>
      <dgm:t>
        <a:bodyPr/>
        <a:lstStyle/>
        <a:p>
          <a:r>
            <a:rPr lang="tr-TR" dirty="0" smtClean="0"/>
            <a:t>Otoritenin katı hiyerarşisi</a:t>
          </a:r>
          <a:endParaRPr lang="tr-TR" dirty="0"/>
        </a:p>
      </dgm:t>
    </dgm:pt>
    <dgm:pt modelId="{2DD67713-2F31-4472-921D-1DFA5CEFC1AD}" type="parTrans" cxnId="{A1046884-A979-4C95-9DE7-0B68CF064BB0}">
      <dgm:prSet/>
      <dgm:spPr/>
      <dgm:t>
        <a:bodyPr/>
        <a:lstStyle/>
        <a:p>
          <a:endParaRPr lang="tr-TR"/>
        </a:p>
      </dgm:t>
    </dgm:pt>
    <dgm:pt modelId="{F7EEB8E9-8108-4F78-AE7C-3554845A083A}" type="sibTrans" cxnId="{A1046884-A979-4C95-9DE7-0B68CF064BB0}">
      <dgm:prSet/>
      <dgm:spPr/>
      <dgm:t>
        <a:bodyPr/>
        <a:lstStyle/>
        <a:p>
          <a:endParaRPr lang="tr-TR"/>
        </a:p>
      </dgm:t>
    </dgm:pt>
    <dgm:pt modelId="{3B06041A-5B13-4CFB-BFE0-3F695688492B}" type="asst">
      <dgm:prSet/>
      <dgm:spPr/>
      <dgm:t>
        <a:bodyPr/>
        <a:lstStyle/>
        <a:p>
          <a:r>
            <a:rPr lang="tr-TR" dirty="0" smtClean="0"/>
            <a:t>Sıkı kontrol</a:t>
          </a:r>
          <a:endParaRPr lang="tr-TR" dirty="0"/>
        </a:p>
      </dgm:t>
    </dgm:pt>
    <dgm:pt modelId="{695B4217-E9F4-4F96-A682-BE35F9BF7474}" type="parTrans" cxnId="{B7F124D0-040D-4634-876E-322200026BFB}">
      <dgm:prSet/>
      <dgm:spPr/>
      <dgm:t>
        <a:bodyPr/>
        <a:lstStyle/>
        <a:p>
          <a:endParaRPr lang="tr-TR"/>
        </a:p>
      </dgm:t>
    </dgm:pt>
    <dgm:pt modelId="{6C78AFAC-D343-432F-A2DF-4B698C6C40F1}" type="sibTrans" cxnId="{B7F124D0-040D-4634-876E-322200026BFB}">
      <dgm:prSet/>
      <dgm:spPr/>
      <dgm:t>
        <a:bodyPr/>
        <a:lstStyle/>
        <a:p>
          <a:endParaRPr lang="tr-TR"/>
        </a:p>
      </dgm:t>
    </dgm:pt>
    <dgm:pt modelId="{BE3E96D2-4A11-45A1-BA1D-F86349C53F18}" type="asst">
      <dgm:prSet/>
      <dgm:spPr/>
      <dgm:t>
        <a:bodyPr/>
        <a:lstStyle/>
        <a:p>
          <a:r>
            <a:rPr lang="tr-TR" dirty="0" smtClean="0"/>
            <a:t>Gayrı şahsilik</a:t>
          </a:r>
          <a:endParaRPr lang="tr-TR" dirty="0"/>
        </a:p>
      </dgm:t>
    </dgm:pt>
    <dgm:pt modelId="{F972F3FB-6AAB-4B39-BA9C-99131A6BB713}" type="parTrans" cxnId="{3342D7AB-1D2D-4D07-AA9A-4B29C22A4704}">
      <dgm:prSet/>
      <dgm:spPr/>
      <dgm:t>
        <a:bodyPr/>
        <a:lstStyle/>
        <a:p>
          <a:endParaRPr lang="tr-TR"/>
        </a:p>
      </dgm:t>
    </dgm:pt>
    <dgm:pt modelId="{7B152772-E3FD-4D7F-98E1-FF72594FD1A5}" type="sibTrans" cxnId="{3342D7AB-1D2D-4D07-AA9A-4B29C22A4704}">
      <dgm:prSet/>
      <dgm:spPr/>
      <dgm:t>
        <a:bodyPr/>
        <a:lstStyle/>
        <a:p>
          <a:endParaRPr lang="tr-TR"/>
        </a:p>
      </dgm:t>
    </dgm:pt>
    <dgm:pt modelId="{3AB22D27-BB90-4C60-9B01-BD5210ED2819}" type="asst">
      <dgm:prSet/>
      <dgm:spPr/>
      <dgm:t>
        <a:bodyPr/>
        <a:lstStyle/>
        <a:p>
          <a:r>
            <a:rPr lang="tr-TR" dirty="0" smtClean="0"/>
            <a:t>Kurallara bağlılık</a:t>
          </a:r>
          <a:endParaRPr lang="tr-TR" dirty="0"/>
        </a:p>
      </dgm:t>
    </dgm:pt>
    <dgm:pt modelId="{F1972F1F-897E-4389-9AED-630FDB0CE463}" type="parTrans" cxnId="{ADF1CC7D-F186-4A27-81B5-0FE7330F949D}">
      <dgm:prSet/>
      <dgm:spPr/>
      <dgm:t>
        <a:bodyPr/>
        <a:lstStyle/>
        <a:p>
          <a:endParaRPr lang="tr-TR"/>
        </a:p>
      </dgm:t>
    </dgm:pt>
    <dgm:pt modelId="{64BBD392-366E-45A6-BEF5-1C3989EEBF9F}" type="sibTrans" cxnId="{ADF1CC7D-F186-4A27-81B5-0FE7330F949D}">
      <dgm:prSet/>
      <dgm:spPr/>
      <dgm:t>
        <a:bodyPr/>
        <a:lstStyle/>
        <a:p>
          <a:endParaRPr lang="tr-TR"/>
        </a:p>
      </dgm:t>
    </dgm:pt>
    <dgm:pt modelId="{5F81C44D-0515-4B8F-A9FC-8E7956C03688}" type="pres">
      <dgm:prSet presAssocID="{E30600E3-13D9-46FE-B12B-6ECCAB3A52F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37CDCB0-802D-4B1E-B64A-154006885B4F}" type="pres">
      <dgm:prSet presAssocID="{C0822069-7E14-4C52-BA68-47C90CE84F3A}" presName="hierRoot1" presStyleCnt="0"/>
      <dgm:spPr/>
    </dgm:pt>
    <dgm:pt modelId="{A9DBC864-5759-47EE-A217-01D10F240042}" type="pres">
      <dgm:prSet presAssocID="{C0822069-7E14-4C52-BA68-47C90CE84F3A}" presName="composite" presStyleCnt="0"/>
      <dgm:spPr/>
    </dgm:pt>
    <dgm:pt modelId="{838E533D-B5A1-4A01-9585-D195119D4AAD}" type="pres">
      <dgm:prSet presAssocID="{C0822069-7E14-4C52-BA68-47C90CE84F3A}" presName="background" presStyleLbl="node0" presStyleIdx="0" presStyleCnt="1"/>
      <dgm:spPr/>
    </dgm:pt>
    <dgm:pt modelId="{D19313AE-2C4C-4BDD-A9E0-870015A18AED}" type="pres">
      <dgm:prSet presAssocID="{C0822069-7E14-4C52-BA68-47C90CE84F3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3405082-44AF-495C-B613-9E1B9D5F6DC8}" type="pres">
      <dgm:prSet presAssocID="{C0822069-7E14-4C52-BA68-47C90CE84F3A}" presName="hierChild2" presStyleCnt="0"/>
      <dgm:spPr/>
    </dgm:pt>
    <dgm:pt modelId="{DA6B063E-5D9B-4DD0-891E-4B56EEB9596F}" type="pres">
      <dgm:prSet presAssocID="{6F5CBF8C-89F9-47F1-B2AD-1473C08FB18D}" presName="Name10" presStyleLbl="parChTrans1D2" presStyleIdx="0" presStyleCnt="5"/>
      <dgm:spPr/>
      <dgm:t>
        <a:bodyPr/>
        <a:lstStyle/>
        <a:p>
          <a:endParaRPr lang="tr-TR"/>
        </a:p>
      </dgm:t>
    </dgm:pt>
    <dgm:pt modelId="{CD31A63D-BC24-486D-B2D8-8E07A566C467}" type="pres">
      <dgm:prSet presAssocID="{B50E4B20-0246-45A7-8977-7F268D049E9D}" presName="hierRoot2" presStyleCnt="0"/>
      <dgm:spPr/>
    </dgm:pt>
    <dgm:pt modelId="{36157967-AEF6-49CB-A305-0DA81976E69A}" type="pres">
      <dgm:prSet presAssocID="{B50E4B20-0246-45A7-8977-7F268D049E9D}" presName="composite2" presStyleCnt="0"/>
      <dgm:spPr/>
    </dgm:pt>
    <dgm:pt modelId="{BA87CE73-5F19-4E92-A65F-96C74763AEF5}" type="pres">
      <dgm:prSet presAssocID="{B50E4B20-0246-45A7-8977-7F268D049E9D}" presName="background2" presStyleLbl="asst1" presStyleIdx="0" presStyleCnt="5"/>
      <dgm:spPr/>
    </dgm:pt>
    <dgm:pt modelId="{9811C41D-AE8E-408D-8608-D08711F99188}" type="pres">
      <dgm:prSet presAssocID="{B50E4B20-0246-45A7-8977-7F268D049E9D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1C2946-614F-4731-9E7C-11E6CC44EBE2}" type="pres">
      <dgm:prSet presAssocID="{B50E4B20-0246-45A7-8977-7F268D049E9D}" presName="hierChild3" presStyleCnt="0"/>
      <dgm:spPr/>
    </dgm:pt>
    <dgm:pt modelId="{5FEA7D99-69C4-4AAE-A0DA-F3719A88144B}" type="pres">
      <dgm:prSet presAssocID="{2DD67713-2F31-4472-921D-1DFA5CEFC1AD}" presName="Name10" presStyleLbl="parChTrans1D2" presStyleIdx="1" presStyleCnt="5"/>
      <dgm:spPr/>
      <dgm:t>
        <a:bodyPr/>
        <a:lstStyle/>
        <a:p>
          <a:endParaRPr lang="tr-TR"/>
        </a:p>
      </dgm:t>
    </dgm:pt>
    <dgm:pt modelId="{8A7659BF-8FE8-4F1E-A939-ADA3E81A4436}" type="pres">
      <dgm:prSet presAssocID="{69C09646-63DC-4F9F-BD80-819DB0E89BB7}" presName="hierRoot2" presStyleCnt="0"/>
      <dgm:spPr/>
    </dgm:pt>
    <dgm:pt modelId="{5284817C-8606-47AC-9031-5DC44997E3BC}" type="pres">
      <dgm:prSet presAssocID="{69C09646-63DC-4F9F-BD80-819DB0E89BB7}" presName="composite2" presStyleCnt="0"/>
      <dgm:spPr/>
    </dgm:pt>
    <dgm:pt modelId="{B5AB9046-C6D1-4149-8C32-D590E1E254A8}" type="pres">
      <dgm:prSet presAssocID="{69C09646-63DC-4F9F-BD80-819DB0E89BB7}" presName="background2" presStyleLbl="asst1" presStyleIdx="1" presStyleCnt="5"/>
      <dgm:spPr/>
    </dgm:pt>
    <dgm:pt modelId="{F7245205-1FED-4F04-B96D-AAF8FA5687C2}" type="pres">
      <dgm:prSet presAssocID="{69C09646-63DC-4F9F-BD80-819DB0E89BB7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956AAB7-5AD4-46F5-997F-E5265B7772C8}" type="pres">
      <dgm:prSet presAssocID="{69C09646-63DC-4F9F-BD80-819DB0E89BB7}" presName="hierChild3" presStyleCnt="0"/>
      <dgm:spPr/>
    </dgm:pt>
    <dgm:pt modelId="{F125AA71-3CD9-4085-8705-05D9560DD50C}" type="pres">
      <dgm:prSet presAssocID="{695B4217-E9F4-4F96-A682-BE35F9BF7474}" presName="Name10" presStyleLbl="parChTrans1D2" presStyleIdx="2" presStyleCnt="5"/>
      <dgm:spPr/>
      <dgm:t>
        <a:bodyPr/>
        <a:lstStyle/>
        <a:p>
          <a:endParaRPr lang="tr-TR"/>
        </a:p>
      </dgm:t>
    </dgm:pt>
    <dgm:pt modelId="{7809E614-C52F-41DE-8BA7-D7F361524280}" type="pres">
      <dgm:prSet presAssocID="{3B06041A-5B13-4CFB-BFE0-3F695688492B}" presName="hierRoot2" presStyleCnt="0"/>
      <dgm:spPr/>
    </dgm:pt>
    <dgm:pt modelId="{95EFF9D3-BB30-4EB4-8916-C94FA1EE2534}" type="pres">
      <dgm:prSet presAssocID="{3B06041A-5B13-4CFB-BFE0-3F695688492B}" presName="composite2" presStyleCnt="0"/>
      <dgm:spPr/>
    </dgm:pt>
    <dgm:pt modelId="{2C6E642A-5F52-4B7F-9BEE-5353761EF251}" type="pres">
      <dgm:prSet presAssocID="{3B06041A-5B13-4CFB-BFE0-3F695688492B}" presName="background2" presStyleLbl="asst1" presStyleIdx="2" presStyleCnt="5"/>
      <dgm:spPr/>
    </dgm:pt>
    <dgm:pt modelId="{61615E93-0AF9-4C06-92DA-DE89FAF1E6AE}" type="pres">
      <dgm:prSet presAssocID="{3B06041A-5B13-4CFB-BFE0-3F695688492B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2A0CA5F-4537-4760-8C9A-6DE464009C89}" type="pres">
      <dgm:prSet presAssocID="{3B06041A-5B13-4CFB-BFE0-3F695688492B}" presName="hierChild3" presStyleCnt="0"/>
      <dgm:spPr/>
    </dgm:pt>
    <dgm:pt modelId="{9A0F7287-B8E0-4050-B240-2AAFE0F5DDD5}" type="pres">
      <dgm:prSet presAssocID="{F1972F1F-897E-4389-9AED-630FDB0CE463}" presName="Name10" presStyleLbl="parChTrans1D2" presStyleIdx="3" presStyleCnt="5"/>
      <dgm:spPr/>
      <dgm:t>
        <a:bodyPr/>
        <a:lstStyle/>
        <a:p>
          <a:endParaRPr lang="tr-TR"/>
        </a:p>
      </dgm:t>
    </dgm:pt>
    <dgm:pt modelId="{7307D46E-8E77-4DE8-B2C5-7BBEACB0C009}" type="pres">
      <dgm:prSet presAssocID="{3AB22D27-BB90-4C60-9B01-BD5210ED2819}" presName="hierRoot2" presStyleCnt="0"/>
      <dgm:spPr/>
    </dgm:pt>
    <dgm:pt modelId="{232B6D7E-5968-46F6-8F9C-C1AAE3E5268D}" type="pres">
      <dgm:prSet presAssocID="{3AB22D27-BB90-4C60-9B01-BD5210ED2819}" presName="composite2" presStyleCnt="0"/>
      <dgm:spPr/>
    </dgm:pt>
    <dgm:pt modelId="{1F2481E7-95D1-4982-B239-197CEE49B7AD}" type="pres">
      <dgm:prSet presAssocID="{3AB22D27-BB90-4C60-9B01-BD5210ED2819}" presName="background2" presStyleLbl="asst1" presStyleIdx="3" presStyleCnt="5"/>
      <dgm:spPr/>
    </dgm:pt>
    <dgm:pt modelId="{D5180A8D-BAF7-4790-A386-D117F02E5469}" type="pres">
      <dgm:prSet presAssocID="{3AB22D27-BB90-4C60-9B01-BD5210ED2819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811735E-9944-42D6-B1B7-7E6B5BA25602}" type="pres">
      <dgm:prSet presAssocID="{3AB22D27-BB90-4C60-9B01-BD5210ED2819}" presName="hierChild3" presStyleCnt="0"/>
      <dgm:spPr/>
    </dgm:pt>
    <dgm:pt modelId="{2C2B3055-0F5D-457C-AB78-22D944BDB2B3}" type="pres">
      <dgm:prSet presAssocID="{F972F3FB-6AAB-4B39-BA9C-99131A6BB713}" presName="Name10" presStyleLbl="parChTrans1D2" presStyleIdx="4" presStyleCnt="5"/>
      <dgm:spPr/>
      <dgm:t>
        <a:bodyPr/>
        <a:lstStyle/>
        <a:p>
          <a:endParaRPr lang="tr-TR"/>
        </a:p>
      </dgm:t>
    </dgm:pt>
    <dgm:pt modelId="{87D5E3AD-96AD-4064-BDE3-8F6430AE5E9C}" type="pres">
      <dgm:prSet presAssocID="{BE3E96D2-4A11-45A1-BA1D-F86349C53F18}" presName="hierRoot2" presStyleCnt="0"/>
      <dgm:spPr/>
    </dgm:pt>
    <dgm:pt modelId="{B544E36A-8BFC-4191-A3E7-C8A2EE2EEB2D}" type="pres">
      <dgm:prSet presAssocID="{BE3E96D2-4A11-45A1-BA1D-F86349C53F18}" presName="composite2" presStyleCnt="0"/>
      <dgm:spPr/>
    </dgm:pt>
    <dgm:pt modelId="{9BF20167-A4C3-4E69-B967-DFF36F4D94E5}" type="pres">
      <dgm:prSet presAssocID="{BE3E96D2-4A11-45A1-BA1D-F86349C53F18}" presName="background2" presStyleLbl="asst1" presStyleIdx="4" presStyleCnt="5"/>
      <dgm:spPr/>
    </dgm:pt>
    <dgm:pt modelId="{D1F89F1D-0296-46BB-941B-8ACDECFFF0B4}" type="pres">
      <dgm:prSet presAssocID="{BE3E96D2-4A11-45A1-BA1D-F86349C53F18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B840E1-C0E6-404E-B4EA-052F4F46E3C2}" type="pres">
      <dgm:prSet presAssocID="{BE3E96D2-4A11-45A1-BA1D-F86349C53F18}" presName="hierChild3" presStyleCnt="0"/>
      <dgm:spPr/>
    </dgm:pt>
  </dgm:ptLst>
  <dgm:cxnLst>
    <dgm:cxn modelId="{6ED62185-01C9-4772-A30D-6C3462EE4E5B}" type="presOf" srcId="{2DD67713-2F31-4472-921D-1DFA5CEFC1AD}" destId="{5FEA7D99-69C4-4AAE-A0DA-F3719A88144B}" srcOrd="0" destOrd="0" presId="urn:microsoft.com/office/officeart/2005/8/layout/hierarchy1"/>
    <dgm:cxn modelId="{4F728D13-9DF6-46CF-841F-2A7C053F3183}" type="presOf" srcId="{3B06041A-5B13-4CFB-BFE0-3F695688492B}" destId="{61615E93-0AF9-4C06-92DA-DE89FAF1E6AE}" srcOrd="0" destOrd="0" presId="urn:microsoft.com/office/officeart/2005/8/layout/hierarchy1"/>
    <dgm:cxn modelId="{97854F56-F02F-4E07-BA8E-40AFBDDE0213}" type="presOf" srcId="{69C09646-63DC-4F9F-BD80-819DB0E89BB7}" destId="{F7245205-1FED-4F04-B96D-AAF8FA5687C2}" srcOrd="0" destOrd="0" presId="urn:microsoft.com/office/officeart/2005/8/layout/hierarchy1"/>
    <dgm:cxn modelId="{0C882141-FE65-47CC-AC73-C3F53525E2FC}" type="presOf" srcId="{F972F3FB-6AAB-4B39-BA9C-99131A6BB713}" destId="{2C2B3055-0F5D-457C-AB78-22D944BDB2B3}" srcOrd="0" destOrd="0" presId="urn:microsoft.com/office/officeart/2005/8/layout/hierarchy1"/>
    <dgm:cxn modelId="{B7F124D0-040D-4634-876E-322200026BFB}" srcId="{C0822069-7E14-4C52-BA68-47C90CE84F3A}" destId="{3B06041A-5B13-4CFB-BFE0-3F695688492B}" srcOrd="2" destOrd="0" parTransId="{695B4217-E9F4-4F96-A682-BE35F9BF7474}" sibTransId="{6C78AFAC-D343-432F-A2DF-4B698C6C40F1}"/>
    <dgm:cxn modelId="{A68141C5-187C-4134-8FD5-E2D0E74EB7C5}" type="presOf" srcId="{BE3E96D2-4A11-45A1-BA1D-F86349C53F18}" destId="{D1F89F1D-0296-46BB-941B-8ACDECFFF0B4}" srcOrd="0" destOrd="0" presId="urn:microsoft.com/office/officeart/2005/8/layout/hierarchy1"/>
    <dgm:cxn modelId="{0423780A-BB28-4324-AD27-59FFD58710C9}" srcId="{E30600E3-13D9-46FE-B12B-6ECCAB3A52FD}" destId="{C0822069-7E14-4C52-BA68-47C90CE84F3A}" srcOrd="0" destOrd="0" parTransId="{95AAB6AB-6739-4B33-9A98-D059CDA66609}" sibTransId="{CE216A47-6BC9-4D35-9EA7-F52A24B6E800}"/>
    <dgm:cxn modelId="{ADF1CC7D-F186-4A27-81B5-0FE7330F949D}" srcId="{C0822069-7E14-4C52-BA68-47C90CE84F3A}" destId="{3AB22D27-BB90-4C60-9B01-BD5210ED2819}" srcOrd="3" destOrd="0" parTransId="{F1972F1F-897E-4389-9AED-630FDB0CE463}" sibTransId="{64BBD392-366E-45A6-BEF5-1C3989EEBF9F}"/>
    <dgm:cxn modelId="{3342D7AB-1D2D-4D07-AA9A-4B29C22A4704}" srcId="{C0822069-7E14-4C52-BA68-47C90CE84F3A}" destId="{BE3E96D2-4A11-45A1-BA1D-F86349C53F18}" srcOrd="4" destOrd="0" parTransId="{F972F3FB-6AAB-4B39-BA9C-99131A6BB713}" sibTransId="{7B152772-E3FD-4D7F-98E1-FF72594FD1A5}"/>
    <dgm:cxn modelId="{A1046884-A979-4C95-9DE7-0B68CF064BB0}" srcId="{C0822069-7E14-4C52-BA68-47C90CE84F3A}" destId="{69C09646-63DC-4F9F-BD80-819DB0E89BB7}" srcOrd="1" destOrd="0" parTransId="{2DD67713-2F31-4472-921D-1DFA5CEFC1AD}" sibTransId="{F7EEB8E9-8108-4F78-AE7C-3554845A083A}"/>
    <dgm:cxn modelId="{212BC7A3-3020-427B-81EE-5AC72118BDBA}" type="presOf" srcId="{F1972F1F-897E-4389-9AED-630FDB0CE463}" destId="{9A0F7287-B8E0-4050-B240-2AAFE0F5DDD5}" srcOrd="0" destOrd="0" presId="urn:microsoft.com/office/officeart/2005/8/layout/hierarchy1"/>
    <dgm:cxn modelId="{0B5D5A9D-8EE5-466B-9843-D57338E6780E}" type="presOf" srcId="{3AB22D27-BB90-4C60-9B01-BD5210ED2819}" destId="{D5180A8D-BAF7-4790-A386-D117F02E5469}" srcOrd="0" destOrd="0" presId="urn:microsoft.com/office/officeart/2005/8/layout/hierarchy1"/>
    <dgm:cxn modelId="{525A6C50-F863-425D-8688-40AA2F8F7493}" type="presOf" srcId="{B50E4B20-0246-45A7-8977-7F268D049E9D}" destId="{9811C41D-AE8E-408D-8608-D08711F99188}" srcOrd="0" destOrd="0" presId="urn:microsoft.com/office/officeart/2005/8/layout/hierarchy1"/>
    <dgm:cxn modelId="{F8E938C6-E5E8-464D-969A-9957E7DA60FD}" srcId="{C0822069-7E14-4C52-BA68-47C90CE84F3A}" destId="{B50E4B20-0246-45A7-8977-7F268D049E9D}" srcOrd="0" destOrd="0" parTransId="{6F5CBF8C-89F9-47F1-B2AD-1473C08FB18D}" sibTransId="{05A161BB-4D4C-4CB9-BE8F-D4D80D8AB82D}"/>
    <dgm:cxn modelId="{5399D555-C68F-46EA-87A5-C577095D7545}" type="presOf" srcId="{C0822069-7E14-4C52-BA68-47C90CE84F3A}" destId="{D19313AE-2C4C-4BDD-A9E0-870015A18AED}" srcOrd="0" destOrd="0" presId="urn:microsoft.com/office/officeart/2005/8/layout/hierarchy1"/>
    <dgm:cxn modelId="{83C8A6AB-7EF9-43F9-8DAD-BFC37C43B429}" type="presOf" srcId="{695B4217-E9F4-4F96-A682-BE35F9BF7474}" destId="{F125AA71-3CD9-4085-8705-05D9560DD50C}" srcOrd="0" destOrd="0" presId="urn:microsoft.com/office/officeart/2005/8/layout/hierarchy1"/>
    <dgm:cxn modelId="{310E5E4C-64B1-4BC0-8A0E-2F207A7697BE}" type="presOf" srcId="{6F5CBF8C-89F9-47F1-B2AD-1473C08FB18D}" destId="{DA6B063E-5D9B-4DD0-891E-4B56EEB9596F}" srcOrd="0" destOrd="0" presId="urn:microsoft.com/office/officeart/2005/8/layout/hierarchy1"/>
    <dgm:cxn modelId="{C6F58577-A137-442A-9BB3-3D0879A06257}" type="presOf" srcId="{E30600E3-13D9-46FE-B12B-6ECCAB3A52FD}" destId="{5F81C44D-0515-4B8F-A9FC-8E7956C03688}" srcOrd="0" destOrd="0" presId="urn:microsoft.com/office/officeart/2005/8/layout/hierarchy1"/>
    <dgm:cxn modelId="{646E2468-E7B9-44F7-B034-6E1C74AC76F3}" type="presParOf" srcId="{5F81C44D-0515-4B8F-A9FC-8E7956C03688}" destId="{A37CDCB0-802D-4B1E-B64A-154006885B4F}" srcOrd="0" destOrd="0" presId="urn:microsoft.com/office/officeart/2005/8/layout/hierarchy1"/>
    <dgm:cxn modelId="{2FDA8AE9-F19D-4336-A022-A64D5B375DD8}" type="presParOf" srcId="{A37CDCB0-802D-4B1E-B64A-154006885B4F}" destId="{A9DBC864-5759-47EE-A217-01D10F240042}" srcOrd="0" destOrd="0" presId="urn:microsoft.com/office/officeart/2005/8/layout/hierarchy1"/>
    <dgm:cxn modelId="{27C5EF46-A37A-4D2E-A60C-BB34FFCAC242}" type="presParOf" srcId="{A9DBC864-5759-47EE-A217-01D10F240042}" destId="{838E533D-B5A1-4A01-9585-D195119D4AAD}" srcOrd="0" destOrd="0" presId="urn:microsoft.com/office/officeart/2005/8/layout/hierarchy1"/>
    <dgm:cxn modelId="{14C7E2F5-DF2A-4B62-8AFE-116A78D004E0}" type="presParOf" srcId="{A9DBC864-5759-47EE-A217-01D10F240042}" destId="{D19313AE-2C4C-4BDD-A9E0-870015A18AED}" srcOrd="1" destOrd="0" presId="urn:microsoft.com/office/officeart/2005/8/layout/hierarchy1"/>
    <dgm:cxn modelId="{E074BDBB-1926-4FF5-9A42-B49CA63E873D}" type="presParOf" srcId="{A37CDCB0-802D-4B1E-B64A-154006885B4F}" destId="{53405082-44AF-495C-B613-9E1B9D5F6DC8}" srcOrd="1" destOrd="0" presId="urn:microsoft.com/office/officeart/2005/8/layout/hierarchy1"/>
    <dgm:cxn modelId="{F1E50BFE-962B-43E0-83BB-A9C56C6BBC32}" type="presParOf" srcId="{53405082-44AF-495C-B613-9E1B9D5F6DC8}" destId="{DA6B063E-5D9B-4DD0-891E-4B56EEB9596F}" srcOrd="0" destOrd="0" presId="urn:microsoft.com/office/officeart/2005/8/layout/hierarchy1"/>
    <dgm:cxn modelId="{BB15C112-6E0A-4E17-ACBB-EA49627A39A7}" type="presParOf" srcId="{53405082-44AF-495C-B613-9E1B9D5F6DC8}" destId="{CD31A63D-BC24-486D-B2D8-8E07A566C467}" srcOrd="1" destOrd="0" presId="urn:microsoft.com/office/officeart/2005/8/layout/hierarchy1"/>
    <dgm:cxn modelId="{502846FF-BD19-4A2C-9B97-46BB879E8C1E}" type="presParOf" srcId="{CD31A63D-BC24-486D-B2D8-8E07A566C467}" destId="{36157967-AEF6-49CB-A305-0DA81976E69A}" srcOrd="0" destOrd="0" presId="urn:microsoft.com/office/officeart/2005/8/layout/hierarchy1"/>
    <dgm:cxn modelId="{781DB75F-8BC7-4F0A-8309-95D60D5B7EEC}" type="presParOf" srcId="{36157967-AEF6-49CB-A305-0DA81976E69A}" destId="{BA87CE73-5F19-4E92-A65F-96C74763AEF5}" srcOrd="0" destOrd="0" presId="urn:microsoft.com/office/officeart/2005/8/layout/hierarchy1"/>
    <dgm:cxn modelId="{7E656C1D-8F4B-4B6C-979B-D0AC2E5A2990}" type="presParOf" srcId="{36157967-AEF6-49CB-A305-0DA81976E69A}" destId="{9811C41D-AE8E-408D-8608-D08711F99188}" srcOrd="1" destOrd="0" presId="urn:microsoft.com/office/officeart/2005/8/layout/hierarchy1"/>
    <dgm:cxn modelId="{6143F78E-D45A-49AE-AF7F-BFD504FA3C51}" type="presParOf" srcId="{CD31A63D-BC24-486D-B2D8-8E07A566C467}" destId="{371C2946-614F-4731-9E7C-11E6CC44EBE2}" srcOrd="1" destOrd="0" presId="urn:microsoft.com/office/officeart/2005/8/layout/hierarchy1"/>
    <dgm:cxn modelId="{5F02B120-075D-45D2-A1AB-342E243177A2}" type="presParOf" srcId="{53405082-44AF-495C-B613-9E1B9D5F6DC8}" destId="{5FEA7D99-69C4-4AAE-A0DA-F3719A88144B}" srcOrd="2" destOrd="0" presId="urn:microsoft.com/office/officeart/2005/8/layout/hierarchy1"/>
    <dgm:cxn modelId="{B7B258BA-D61C-4E1E-A115-D3BFEA3A91A6}" type="presParOf" srcId="{53405082-44AF-495C-B613-9E1B9D5F6DC8}" destId="{8A7659BF-8FE8-4F1E-A939-ADA3E81A4436}" srcOrd="3" destOrd="0" presId="urn:microsoft.com/office/officeart/2005/8/layout/hierarchy1"/>
    <dgm:cxn modelId="{CF4BA759-B6E3-4175-8D2C-2CA83381A750}" type="presParOf" srcId="{8A7659BF-8FE8-4F1E-A939-ADA3E81A4436}" destId="{5284817C-8606-47AC-9031-5DC44997E3BC}" srcOrd="0" destOrd="0" presId="urn:microsoft.com/office/officeart/2005/8/layout/hierarchy1"/>
    <dgm:cxn modelId="{070C778D-7133-4D30-8A0A-8B658BC8C815}" type="presParOf" srcId="{5284817C-8606-47AC-9031-5DC44997E3BC}" destId="{B5AB9046-C6D1-4149-8C32-D590E1E254A8}" srcOrd="0" destOrd="0" presId="urn:microsoft.com/office/officeart/2005/8/layout/hierarchy1"/>
    <dgm:cxn modelId="{5EA7A19C-7931-4002-A55F-29D68E27B5E6}" type="presParOf" srcId="{5284817C-8606-47AC-9031-5DC44997E3BC}" destId="{F7245205-1FED-4F04-B96D-AAF8FA5687C2}" srcOrd="1" destOrd="0" presId="urn:microsoft.com/office/officeart/2005/8/layout/hierarchy1"/>
    <dgm:cxn modelId="{6CF96B2E-6070-4630-ADAD-FC4AC3A5F96E}" type="presParOf" srcId="{8A7659BF-8FE8-4F1E-A939-ADA3E81A4436}" destId="{3956AAB7-5AD4-46F5-997F-E5265B7772C8}" srcOrd="1" destOrd="0" presId="urn:microsoft.com/office/officeart/2005/8/layout/hierarchy1"/>
    <dgm:cxn modelId="{90F8FAD6-DDAE-4976-BFB8-C3CA082A1B34}" type="presParOf" srcId="{53405082-44AF-495C-B613-9E1B9D5F6DC8}" destId="{F125AA71-3CD9-4085-8705-05D9560DD50C}" srcOrd="4" destOrd="0" presId="urn:microsoft.com/office/officeart/2005/8/layout/hierarchy1"/>
    <dgm:cxn modelId="{AB0BF14E-F04E-48D2-9C00-6E145EE9F396}" type="presParOf" srcId="{53405082-44AF-495C-B613-9E1B9D5F6DC8}" destId="{7809E614-C52F-41DE-8BA7-D7F361524280}" srcOrd="5" destOrd="0" presId="urn:microsoft.com/office/officeart/2005/8/layout/hierarchy1"/>
    <dgm:cxn modelId="{4F0EC164-F378-44A3-B551-45C0890D69DC}" type="presParOf" srcId="{7809E614-C52F-41DE-8BA7-D7F361524280}" destId="{95EFF9D3-BB30-4EB4-8916-C94FA1EE2534}" srcOrd="0" destOrd="0" presId="urn:microsoft.com/office/officeart/2005/8/layout/hierarchy1"/>
    <dgm:cxn modelId="{331BFCB2-0A90-40AD-87BC-67C925F1C599}" type="presParOf" srcId="{95EFF9D3-BB30-4EB4-8916-C94FA1EE2534}" destId="{2C6E642A-5F52-4B7F-9BEE-5353761EF251}" srcOrd="0" destOrd="0" presId="urn:microsoft.com/office/officeart/2005/8/layout/hierarchy1"/>
    <dgm:cxn modelId="{542F56DC-A8B9-4D37-A181-1AC1D6B4CAF2}" type="presParOf" srcId="{95EFF9D3-BB30-4EB4-8916-C94FA1EE2534}" destId="{61615E93-0AF9-4C06-92DA-DE89FAF1E6AE}" srcOrd="1" destOrd="0" presId="urn:microsoft.com/office/officeart/2005/8/layout/hierarchy1"/>
    <dgm:cxn modelId="{3895AEA1-F435-46FD-BAD7-79016CACC2DA}" type="presParOf" srcId="{7809E614-C52F-41DE-8BA7-D7F361524280}" destId="{42A0CA5F-4537-4760-8C9A-6DE464009C89}" srcOrd="1" destOrd="0" presId="urn:microsoft.com/office/officeart/2005/8/layout/hierarchy1"/>
    <dgm:cxn modelId="{DA31EF35-7030-4D14-B545-A271067811CC}" type="presParOf" srcId="{53405082-44AF-495C-B613-9E1B9D5F6DC8}" destId="{9A0F7287-B8E0-4050-B240-2AAFE0F5DDD5}" srcOrd="6" destOrd="0" presId="urn:microsoft.com/office/officeart/2005/8/layout/hierarchy1"/>
    <dgm:cxn modelId="{0E490C1A-8574-43DC-8C73-98B1373085D0}" type="presParOf" srcId="{53405082-44AF-495C-B613-9E1B9D5F6DC8}" destId="{7307D46E-8E77-4DE8-B2C5-7BBEACB0C009}" srcOrd="7" destOrd="0" presId="urn:microsoft.com/office/officeart/2005/8/layout/hierarchy1"/>
    <dgm:cxn modelId="{8BC74436-976A-4214-9FE1-9D8EC631DADE}" type="presParOf" srcId="{7307D46E-8E77-4DE8-B2C5-7BBEACB0C009}" destId="{232B6D7E-5968-46F6-8F9C-C1AAE3E5268D}" srcOrd="0" destOrd="0" presId="urn:microsoft.com/office/officeart/2005/8/layout/hierarchy1"/>
    <dgm:cxn modelId="{D809FCE5-D61F-4EAF-A2B0-D3FFA3060CC2}" type="presParOf" srcId="{232B6D7E-5968-46F6-8F9C-C1AAE3E5268D}" destId="{1F2481E7-95D1-4982-B239-197CEE49B7AD}" srcOrd="0" destOrd="0" presId="urn:microsoft.com/office/officeart/2005/8/layout/hierarchy1"/>
    <dgm:cxn modelId="{33B73703-CCEE-45F1-B521-0B785BB84BB8}" type="presParOf" srcId="{232B6D7E-5968-46F6-8F9C-C1AAE3E5268D}" destId="{D5180A8D-BAF7-4790-A386-D117F02E5469}" srcOrd="1" destOrd="0" presId="urn:microsoft.com/office/officeart/2005/8/layout/hierarchy1"/>
    <dgm:cxn modelId="{CA6439F1-97B0-47CF-8E43-6419153DCF07}" type="presParOf" srcId="{7307D46E-8E77-4DE8-B2C5-7BBEACB0C009}" destId="{0811735E-9944-42D6-B1B7-7E6B5BA25602}" srcOrd="1" destOrd="0" presId="urn:microsoft.com/office/officeart/2005/8/layout/hierarchy1"/>
    <dgm:cxn modelId="{06147B62-82F1-4929-810D-DBFA8446EA59}" type="presParOf" srcId="{53405082-44AF-495C-B613-9E1B9D5F6DC8}" destId="{2C2B3055-0F5D-457C-AB78-22D944BDB2B3}" srcOrd="8" destOrd="0" presId="urn:microsoft.com/office/officeart/2005/8/layout/hierarchy1"/>
    <dgm:cxn modelId="{E8490826-551A-44DC-8E78-382A3A9F4A2A}" type="presParOf" srcId="{53405082-44AF-495C-B613-9E1B9D5F6DC8}" destId="{87D5E3AD-96AD-4064-BDE3-8F6430AE5E9C}" srcOrd="9" destOrd="0" presId="urn:microsoft.com/office/officeart/2005/8/layout/hierarchy1"/>
    <dgm:cxn modelId="{4CD358A8-92E9-4939-8B33-C9F1EC25EE88}" type="presParOf" srcId="{87D5E3AD-96AD-4064-BDE3-8F6430AE5E9C}" destId="{B544E36A-8BFC-4191-A3E7-C8A2EE2EEB2D}" srcOrd="0" destOrd="0" presId="urn:microsoft.com/office/officeart/2005/8/layout/hierarchy1"/>
    <dgm:cxn modelId="{3B455D19-1B24-4257-B79F-9F2A76C0125E}" type="presParOf" srcId="{B544E36A-8BFC-4191-A3E7-C8A2EE2EEB2D}" destId="{9BF20167-A4C3-4E69-B967-DFF36F4D94E5}" srcOrd="0" destOrd="0" presId="urn:microsoft.com/office/officeart/2005/8/layout/hierarchy1"/>
    <dgm:cxn modelId="{84F0ED19-2C96-4EA6-80DB-6C5607E84238}" type="presParOf" srcId="{B544E36A-8BFC-4191-A3E7-C8A2EE2EEB2D}" destId="{D1F89F1D-0296-46BB-941B-8ACDECFFF0B4}" srcOrd="1" destOrd="0" presId="urn:microsoft.com/office/officeart/2005/8/layout/hierarchy1"/>
    <dgm:cxn modelId="{D45DAC23-BFA2-4B44-B60A-C7ED9B360BCD}" type="presParOf" srcId="{87D5E3AD-96AD-4064-BDE3-8F6430AE5E9C}" destId="{F3B840E1-C0E6-404E-B4EA-052F4F46E3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CB84FA-F372-463C-878F-EA9A51F2BEB9}" type="doc">
      <dgm:prSet loTypeId="urn:microsoft.com/office/officeart/2005/8/layout/hierarchy2" loCatId="hierarchy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3FD0535F-B6C4-4E5D-A8B3-0914A94ECE85}">
      <dgm:prSet phldrT="[Metin]"/>
      <dgm:spPr/>
      <dgm:t>
        <a:bodyPr/>
        <a:lstStyle/>
        <a:p>
          <a:r>
            <a:rPr lang="tr-TR" dirty="0" smtClean="0"/>
            <a:t>ÖRGÜT</a:t>
          </a:r>
          <a:endParaRPr lang="tr-TR" dirty="0"/>
        </a:p>
      </dgm:t>
    </dgm:pt>
    <dgm:pt modelId="{78CC1694-70EA-4F71-8C18-A9542FC5F895}" type="parTrans" cxnId="{DB43C53F-9500-445F-8FB9-16C00F5BF139}">
      <dgm:prSet/>
      <dgm:spPr/>
      <dgm:t>
        <a:bodyPr/>
        <a:lstStyle/>
        <a:p>
          <a:endParaRPr lang="tr-TR"/>
        </a:p>
      </dgm:t>
    </dgm:pt>
    <dgm:pt modelId="{5EFBC04F-1B0B-4812-BEFE-9547C783C095}" type="sibTrans" cxnId="{DB43C53F-9500-445F-8FB9-16C00F5BF139}">
      <dgm:prSet/>
      <dgm:spPr/>
      <dgm:t>
        <a:bodyPr/>
        <a:lstStyle/>
        <a:p>
          <a:endParaRPr lang="tr-TR"/>
        </a:p>
      </dgm:t>
    </dgm:pt>
    <dgm:pt modelId="{51D2DB1B-1599-4F84-B03E-D054968B211B}">
      <dgm:prSet phldrT="[Metin]"/>
      <dgm:spPr/>
      <dgm:t>
        <a:bodyPr/>
        <a:lstStyle/>
        <a:p>
          <a:r>
            <a:rPr lang="tr-TR" dirty="0" smtClean="0"/>
            <a:t>AÇIK SİSTEMLER</a:t>
          </a:r>
          <a:endParaRPr lang="tr-TR" dirty="0"/>
        </a:p>
      </dgm:t>
    </dgm:pt>
    <dgm:pt modelId="{D5285565-6A7A-4870-9F07-92E3C4EEDA08}" type="parTrans" cxnId="{4E6A03E6-C53F-4407-BA9B-5EA244134BD7}">
      <dgm:prSet/>
      <dgm:spPr/>
      <dgm:t>
        <a:bodyPr/>
        <a:lstStyle/>
        <a:p>
          <a:endParaRPr lang="tr-TR"/>
        </a:p>
      </dgm:t>
    </dgm:pt>
    <dgm:pt modelId="{D891BCA8-34B8-4CD3-9C24-C01D9430A83D}" type="sibTrans" cxnId="{4E6A03E6-C53F-4407-BA9B-5EA244134BD7}">
      <dgm:prSet/>
      <dgm:spPr/>
      <dgm:t>
        <a:bodyPr/>
        <a:lstStyle/>
        <a:p>
          <a:endParaRPr lang="tr-TR"/>
        </a:p>
      </dgm:t>
    </dgm:pt>
    <dgm:pt modelId="{BBC84102-B863-4779-8ABB-6D965C309246}">
      <dgm:prSet phldrT="[Metin]"/>
      <dgm:spPr/>
      <dgm:t>
        <a:bodyPr/>
        <a:lstStyle/>
        <a:p>
          <a:r>
            <a:rPr lang="tr-TR" dirty="0" smtClean="0"/>
            <a:t>KAPALI SİSTEMLER</a:t>
          </a:r>
          <a:endParaRPr lang="tr-TR" dirty="0"/>
        </a:p>
      </dgm:t>
    </dgm:pt>
    <dgm:pt modelId="{00440D03-0F38-4B24-8A36-4917A76ECA25}" type="parTrans" cxnId="{15C4121E-8101-472D-8D91-8AD18A5D48FE}">
      <dgm:prSet/>
      <dgm:spPr/>
      <dgm:t>
        <a:bodyPr/>
        <a:lstStyle/>
        <a:p>
          <a:endParaRPr lang="tr-TR"/>
        </a:p>
      </dgm:t>
    </dgm:pt>
    <dgm:pt modelId="{2F198CC8-31CE-4661-BDCF-7DA7AF6F67FA}" type="sibTrans" cxnId="{15C4121E-8101-472D-8D91-8AD18A5D48FE}">
      <dgm:prSet/>
      <dgm:spPr/>
      <dgm:t>
        <a:bodyPr/>
        <a:lstStyle/>
        <a:p>
          <a:endParaRPr lang="tr-TR"/>
        </a:p>
      </dgm:t>
    </dgm:pt>
    <dgm:pt modelId="{142845D6-D0B7-422A-8ABD-DE0B26FCA966}">
      <dgm:prSet/>
      <dgm:spPr/>
      <dgm:t>
        <a:bodyPr/>
        <a:lstStyle/>
        <a:p>
          <a:r>
            <a:rPr lang="tr-TR" dirty="0" smtClean="0"/>
            <a:t>Değişen ihtiyaçlara kendilerini uydurabilen örgütlerdir.  Çevreyle etkileşim halindedir. </a:t>
          </a:r>
          <a:endParaRPr lang="tr-TR" dirty="0"/>
        </a:p>
      </dgm:t>
    </dgm:pt>
    <dgm:pt modelId="{5068B8B1-80BE-4715-814C-7C448A32B2AE}" type="parTrans" cxnId="{F934559B-9D2E-4FDC-AED0-9C849A56D99A}">
      <dgm:prSet/>
      <dgm:spPr/>
      <dgm:t>
        <a:bodyPr/>
        <a:lstStyle/>
        <a:p>
          <a:endParaRPr lang="tr-TR"/>
        </a:p>
      </dgm:t>
    </dgm:pt>
    <dgm:pt modelId="{C826CBDA-5FEB-4936-B6E4-C6B67DFCC7A9}" type="sibTrans" cxnId="{F934559B-9D2E-4FDC-AED0-9C849A56D99A}">
      <dgm:prSet/>
      <dgm:spPr/>
      <dgm:t>
        <a:bodyPr/>
        <a:lstStyle/>
        <a:p>
          <a:endParaRPr lang="tr-TR"/>
        </a:p>
      </dgm:t>
    </dgm:pt>
    <dgm:pt modelId="{6EE2663B-5E3E-4F8A-BAA8-5E41A2A6B184}">
      <dgm:prSet/>
      <dgm:spPr/>
      <dgm:t>
        <a:bodyPr/>
        <a:lstStyle/>
        <a:p>
          <a:r>
            <a:rPr lang="tr-TR" dirty="0" smtClean="0"/>
            <a:t>Dış çevreden söz edilemez. Örgütün sadece kendi yapı ve fonksiyonları dikkate alınır. </a:t>
          </a:r>
          <a:endParaRPr lang="tr-TR" dirty="0"/>
        </a:p>
      </dgm:t>
    </dgm:pt>
    <dgm:pt modelId="{7EDA9747-A74D-436C-A406-4D8B3E9CCBF7}" type="parTrans" cxnId="{DE9B3A28-0E9B-4BD8-B202-7BD686A02723}">
      <dgm:prSet/>
      <dgm:spPr/>
      <dgm:t>
        <a:bodyPr/>
        <a:lstStyle/>
        <a:p>
          <a:endParaRPr lang="tr-TR"/>
        </a:p>
      </dgm:t>
    </dgm:pt>
    <dgm:pt modelId="{087BE60A-EED4-4641-8EDA-61A6439C1847}" type="sibTrans" cxnId="{DE9B3A28-0E9B-4BD8-B202-7BD686A02723}">
      <dgm:prSet/>
      <dgm:spPr/>
      <dgm:t>
        <a:bodyPr/>
        <a:lstStyle/>
        <a:p>
          <a:endParaRPr lang="tr-TR"/>
        </a:p>
      </dgm:t>
    </dgm:pt>
    <dgm:pt modelId="{D20323B7-EB25-4CC7-BF56-65924BC3C1FC}" type="pres">
      <dgm:prSet presAssocID="{B2CB84FA-F372-463C-878F-EA9A51F2BEB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BD9657B-8BD8-4A14-AA4A-ECD818FFFEAD}" type="pres">
      <dgm:prSet presAssocID="{3FD0535F-B6C4-4E5D-A8B3-0914A94ECE85}" presName="root1" presStyleCnt="0"/>
      <dgm:spPr/>
    </dgm:pt>
    <dgm:pt modelId="{E918CE7C-C023-4EAE-AA6D-3EDD9CD41A06}" type="pres">
      <dgm:prSet presAssocID="{3FD0535F-B6C4-4E5D-A8B3-0914A94ECE8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504926F-CD4E-4468-A466-BE68C8EA74EA}" type="pres">
      <dgm:prSet presAssocID="{3FD0535F-B6C4-4E5D-A8B3-0914A94ECE85}" presName="level2hierChild" presStyleCnt="0"/>
      <dgm:spPr/>
    </dgm:pt>
    <dgm:pt modelId="{E070B3C4-1CAC-494B-B321-A3FEA74F1C1B}" type="pres">
      <dgm:prSet presAssocID="{D5285565-6A7A-4870-9F07-92E3C4EEDA08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A74E83D2-FC31-458A-943B-FEF1EB58BE9B}" type="pres">
      <dgm:prSet presAssocID="{D5285565-6A7A-4870-9F07-92E3C4EEDA08}" presName="connTx" presStyleLbl="parChTrans1D2" presStyleIdx="0" presStyleCnt="2"/>
      <dgm:spPr/>
      <dgm:t>
        <a:bodyPr/>
        <a:lstStyle/>
        <a:p>
          <a:endParaRPr lang="tr-TR"/>
        </a:p>
      </dgm:t>
    </dgm:pt>
    <dgm:pt modelId="{01EBA769-CE19-4C4B-9C4F-A56949E5214E}" type="pres">
      <dgm:prSet presAssocID="{51D2DB1B-1599-4F84-B03E-D054968B211B}" presName="root2" presStyleCnt="0"/>
      <dgm:spPr/>
    </dgm:pt>
    <dgm:pt modelId="{32BEAA7B-9869-4202-8D12-5D148863280B}" type="pres">
      <dgm:prSet presAssocID="{51D2DB1B-1599-4F84-B03E-D054968B211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E936E6-6F79-4A70-B034-8A3525B13CB4}" type="pres">
      <dgm:prSet presAssocID="{51D2DB1B-1599-4F84-B03E-D054968B211B}" presName="level3hierChild" presStyleCnt="0"/>
      <dgm:spPr/>
    </dgm:pt>
    <dgm:pt modelId="{9702E809-D635-428D-9A99-8477C1382D65}" type="pres">
      <dgm:prSet presAssocID="{5068B8B1-80BE-4715-814C-7C448A32B2AE}" presName="conn2-1" presStyleLbl="parChTrans1D3" presStyleIdx="0" presStyleCnt="2"/>
      <dgm:spPr/>
      <dgm:t>
        <a:bodyPr/>
        <a:lstStyle/>
        <a:p>
          <a:endParaRPr lang="tr-TR"/>
        </a:p>
      </dgm:t>
    </dgm:pt>
    <dgm:pt modelId="{700094C3-1DDF-4DCE-9F1A-281D0A23051D}" type="pres">
      <dgm:prSet presAssocID="{5068B8B1-80BE-4715-814C-7C448A32B2AE}" presName="connTx" presStyleLbl="parChTrans1D3" presStyleIdx="0" presStyleCnt="2"/>
      <dgm:spPr/>
      <dgm:t>
        <a:bodyPr/>
        <a:lstStyle/>
        <a:p>
          <a:endParaRPr lang="tr-TR"/>
        </a:p>
      </dgm:t>
    </dgm:pt>
    <dgm:pt modelId="{6C2A892A-B1A8-4733-9037-904C6BD6C430}" type="pres">
      <dgm:prSet presAssocID="{142845D6-D0B7-422A-8ABD-DE0B26FCA966}" presName="root2" presStyleCnt="0"/>
      <dgm:spPr/>
    </dgm:pt>
    <dgm:pt modelId="{93A0C697-B779-47C7-859B-CA3D62351003}" type="pres">
      <dgm:prSet presAssocID="{142845D6-D0B7-422A-8ABD-DE0B26FCA966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C8F7EA2-DD10-4D1B-BB09-9DB64CCA34F8}" type="pres">
      <dgm:prSet presAssocID="{142845D6-D0B7-422A-8ABD-DE0B26FCA966}" presName="level3hierChild" presStyleCnt="0"/>
      <dgm:spPr/>
    </dgm:pt>
    <dgm:pt modelId="{D46F7E72-2C68-455B-B27B-FFE49E1AC488}" type="pres">
      <dgm:prSet presAssocID="{00440D03-0F38-4B24-8A36-4917A76ECA25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20FDDDD1-2EED-4B06-AABB-E1AEEE7B194B}" type="pres">
      <dgm:prSet presAssocID="{00440D03-0F38-4B24-8A36-4917A76ECA25}" presName="connTx" presStyleLbl="parChTrans1D2" presStyleIdx="1" presStyleCnt="2"/>
      <dgm:spPr/>
      <dgm:t>
        <a:bodyPr/>
        <a:lstStyle/>
        <a:p>
          <a:endParaRPr lang="tr-TR"/>
        </a:p>
      </dgm:t>
    </dgm:pt>
    <dgm:pt modelId="{6C08B223-FDF4-49D1-AA21-28B915D05B4D}" type="pres">
      <dgm:prSet presAssocID="{BBC84102-B863-4779-8ABB-6D965C309246}" presName="root2" presStyleCnt="0"/>
      <dgm:spPr/>
    </dgm:pt>
    <dgm:pt modelId="{65FB795A-C11A-4CAC-972F-0C24A3F4E506}" type="pres">
      <dgm:prSet presAssocID="{BBC84102-B863-4779-8ABB-6D965C30924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7F624F1-2A24-4AD0-A43A-BFA79EF89BC4}" type="pres">
      <dgm:prSet presAssocID="{BBC84102-B863-4779-8ABB-6D965C309246}" presName="level3hierChild" presStyleCnt="0"/>
      <dgm:spPr/>
    </dgm:pt>
    <dgm:pt modelId="{91E924F1-30A0-42C0-8631-CB7E04668A61}" type="pres">
      <dgm:prSet presAssocID="{7EDA9747-A74D-436C-A406-4D8B3E9CCBF7}" presName="conn2-1" presStyleLbl="parChTrans1D3" presStyleIdx="1" presStyleCnt="2"/>
      <dgm:spPr/>
      <dgm:t>
        <a:bodyPr/>
        <a:lstStyle/>
        <a:p>
          <a:endParaRPr lang="tr-TR"/>
        </a:p>
      </dgm:t>
    </dgm:pt>
    <dgm:pt modelId="{FF3FEFAC-7F57-44BA-9A89-84AB27DCE7FF}" type="pres">
      <dgm:prSet presAssocID="{7EDA9747-A74D-436C-A406-4D8B3E9CCBF7}" presName="connTx" presStyleLbl="parChTrans1D3" presStyleIdx="1" presStyleCnt="2"/>
      <dgm:spPr/>
      <dgm:t>
        <a:bodyPr/>
        <a:lstStyle/>
        <a:p>
          <a:endParaRPr lang="tr-TR"/>
        </a:p>
      </dgm:t>
    </dgm:pt>
    <dgm:pt modelId="{A677FCBB-B0D9-479A-98C3-3CCA709EFA05}" type="pres">
      <dgm:prSet presAssocID="{6EE2663B-5E3E-4F8A-BAA8-5E41A2A6B184}" presName="root2" presStyleCnt="0"/>
      <dgm:spPr/>
    </dgm:pt>
    <dgm:pt modelId="{0AECE518-E0E8-4ECE-A910-D23FBCFEC5E9}" type="pres">
      <dgm:prSet presAssocID="{6EE2663B-5E3E-4F8A-BAA8-5E41A2A6B184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0B549C-6104-4E75-96A6-4EC8237A1604}" type="pres">
      <dgm:prSet presAssocID="{6EE2663B-5E3E-4F8A-BAA8-5E41A2A6B184}" presName="level3hierChild" presStyleCnt="0"/>
      <dgm:spPr/>
    </dgm:pt>
  </dgm:ptLst>
  <dgm:cxnLst>
    <dgm:cxn modelId="{85579C79-8110-44CA-AF4A-F3875E9FACF6}" type="presOf" srcId="{5068B8B1-80BE-4715-814C-7C448A32B2AE}" destId="{700094C3-1DDF-4DCE-9F1A-281D0A23051D}" srcOrd="1" destOrd="0" presId="urn:microsoft.com/office/officeart/2005/8/layout/hierarchy2"/>
    <dgm:cxn modelId="{94C51731-5F3E-4093-9986-866AA156B356}" type="presOf" srcId="{D5285565-6A7A-4870-9F07-92E3C4EEDA08}" destId="{E070B3C4-1CAC-494B-B321-A3FEA74F1C1B}" srcOrd="0" destOrd="0" presId="urn:microsoft.com/office/officeart/2005/8/layout/hierarchy2"/>
    <dgm:cxn modelId="{08053373-AA9B-4FB6-BE84-C6C6C260F0D5}" type="presOf" srcId="{142845D6-D0B7-422A-8ABD-DE0B26FCA966}" destId="{93A0C697-B779-47C7-859B-CA3D62351003}" srcOrd="0" destOrd="0" presId="urn:microsoft.com/office/officeart/2005/8/layout/hierarchy2"/>
    <dgm:cxn modelId="{81BEF85C-F81C-4E34-BF3D-0EF807591A75}" type="presOf" srcId="{00440D03-0F38-4B24-8A36-4917A76ECA25}" destId="{20FDDDD1-2EED-4B06-AABB-E1AEEE7B194B}" srcOrd="1" destOrd="0" presId="urn:microsoft.com/office/officeart/2005/8/layout/hierarchy2"/>
    <dgm:cxn modelId="{4E6A03E6-C53F-4407-BA9B-5EA244134BD7}" srcId="{3FD0535F-B6C4-4E5D-A8B3-0914A94ECE85}" destId="{51D2DB1B-1599-4F84-B03E-D054968B211B}" srcOrd="0" destOrd="0" parTransId="{D5285565-6A7A-4870-9F07-92E3C4EEDA08}" sibTransId="{D891BCA8-34B8-4CD3-9C24-C01D9430A83D}"/>
    <dgm:cxn modelId="{DA9C286B-B769-495B-90D7-0BA48380162D}" type="presOf" srcId="{D5285565-6A7A-4870-9F07-92E3C4EEDA08}" destId="{A74E83D2-FC31-458A-943B-FEF1EB58BE9B}" srcOrd="1" destOrd="0" presId="urn:microsoft.com/office/officeart/2005/8/layout/hierarchy2"/>
    <dgm:cxn modelId="{531C8EED-5647-4EE8-8A95-C6365E9736B8}" type="presOf" srcId="{B2CB84FA-F372-463C-878F-EA9A51F2BEB9}" destId="{D20323B7-EB25-4CC7-BF56-65924BC3C1FC}" srcOrd="0" destOrd="0" presId="urn:microsoft.com/office/officeart/2005/8/layout/hierarchy2"/>
    <dgm:cxn modelId="{DE9B3A28-0E9B-4BD8-B202-7BD686A02723}" srcId="{BBC84102-B863-4779-8ABB-6D965C309246}" destId="{6EE2663B-5E3E-4F8A-BAA8-5E41A2A6B184}" srcOrd="0" destOrd="0" parTransId="{7EDA9747-A74D-436C-A406-4D8B3E9CCBF7}" sibTransId="{087BE60A-EED4-4641-8EDA-61A6439C1847}"/>
    <dgm:cxn modelId="{DB43C53F-9500-445F-8FB9-16C00F5BF139}" srcId="{B2CB84FA-F372-463C-878F-EA9A51F2BEB9}" destId="{3FD0535F-B6C4-4E5D-A8B3-0914A94ECE85}" srcOrd="0" destOrd="0" parTransId="{78CC1694-70EA-4F71-8C18-A9542FC5F895}" sibTransId="{5EFBC04F-1B0B-4812-BEFE-9547C783C095}"/>
    <dgm:cxn modelId="{8B402E34-DDE2-4024-A1EE-F9BBE23954A6}" type="presOf" srcId="{00440D03-0F38-4B24-8A36-4917A76ECA25}" destId="{D46F7E72-2C68-455B-B27B-FFE49E1AC488}" srcOrd="0" destOrd="0" presId="urn:microsoft.com/office/officeart/2005/8/layout/hierarchy2"/>
    <dgm:cxn modelId="{8FABFBA8-63F9-47C8-ACD6-E37C6479D71F}" type="presOf" srcId="{5068B8B1-80BE-4715-814C-7C448A32B2AE}" destId="{9702E809-D635-428D-9A99-8477C1382D65}" srcOrd="0" destOrd="0" presId="urn:microsoft.com/office/officeart/2005/8/layout/hierarchy2"/>
    <dgm:cxn modelId="{CAE339BD-757F-4326-B28E-D9FE52C3B814}" type="presOf" srcId="{51D2DB1B-1599-4F84-B03E-D054968B211B}" destId="{32BEAA7B-9869-4202-8D12-5D148863280B}" srcOrd="0" destOrd="0" presId="urn:microsoft.com/office/officeart/2005/8/layout/hierarchy2"/>
    <dgm:cxn modelId="{E7F4D9BC-2608-4AEB-965B-DC43D12BE20F}" type="presOf" srcId="{7EDA9747-A74D-436C-A406-4D8B3E9CCBF7}" destId="{91E924F1-30A0-42C0-8631-CB7E04668A61}" srcOrd="0" destOrd="0" presId="urn:microsoft.com/office/officeart/2005/8/layout/hierarchy2"/>
    <dgm:cxn modelId="{15C4121E-8101-472D-8D91-8AD18A5D48FE}" srcId="{3FD0535F-B6C4-4E5D-A8B3-0914A94ECE85}" destId="{BBC84102-B863-4779-8ABB-6D965C309246}" srcOrd="1" destOrd="0" parTransId="{00440D03-0F38-4B24-8A36-4917A76ECA25}" sibTransId="{2F198CC8-31CE-4661-BDCF-7DA7AF6F67FA}"/>
    <dgm:cxn modelId="{3C7FA2EA-FBD3-4FF5-B16D-44D7D7B50D97}" type="presOf" srcId="{BBC84102-B863-4779-8ABB-6D965C309246}" destId="{65FB795A-C11A-4CAC-972F-0C24A3F4E506}" srcOrd="0" destOrd="0" presId="urn:microsoft.com/office/officeart/2005/8/layout/hierarchy2"/>
    <dgm:cxn modelId="{668B8B64-304E-4F9B-85DE-F22DCDB12195}" type="presOf" srcId="{6EE2663B-5E3E-4F8A-BAA8-5E41A2A6B184}" destId="{0AECE518-E0E8-4ECE-A910-D23FBCFEC5E9}" srcOrd="0" destOrd="0" presId="urn:microsoft.com/office/officeart/2005/8/layout/hierarchy2"/>
    <dgm:cxn modelId="{F580E968-C9D1-4BFD-87A0-8D73AEA3135F}" type="presOf" srcId="{7EDA9747-A74D-436C-A406-4D8B3E9CCBF7}" destId="{FF3FEFAC-7F57-44BA-9A89-84AB27DCE7FF}" srcOrd="1" destOrd="0" presId="urn:microsoft.com/office/officeart/2005/8/layout/hierarchy2"/>
    <dgm:cxn modelId="{45C98897-13FC-43FB-8496-6DB591E6C5E2}" type="presOf" srcId="{3FD0535F-B6C4-4E5D-A8B3-0914A94ECE85}" destId="{E918CE7C-C023-4EAE-AA6D-3EDD9CD41A06}" srcOrd="0" destOrd="0" presId="urn:microsoft.com/office/officeart/2005/8/layout/hierarchy2"/>
    <dgm:cxn modelId="{F934559B-9D2E-4FDC-AED0-9C849A56D99A}" srcId="{51D2DB1B-1599-4F84-B03E-D054968B211B}" destId="{142845D6-D0B7-422A-8ABD-DE0B26FCA966}" srcOrd="0" destOrd="0" parTransId="{5068B8B1-80BE-4715-814C-7C448A32B2AE}" sibTransId="{C826CBDA-5FEB-4936-B6E4-C6B67DFCC7A9}"/>
    <dgm:cxn modelId="{D70EB264-7FC1-4126-B9CD-E6DB0A591EED}" type="presParOf" srcId="{D20323B7-EB25-4CC7-BF56-65924BC3C1FC}" destId="{7BD9657B-8BD8-4A14-AA4A-ECD818FFFEAD}" srcOrd="0" destOrd="0" presId="urn:microsoft.com/office/officeart/2005/8/layout/hierarchy2"/>
    <dgm:cxn modelId="{475BE4E0-06AC-4FD2-8C04-EF8D14487925}" type="presParOf" srcId="{7BD9657B-8BD8-4A14-AA4A-ECD818FFFEAD}" destId="{E918CE7C-C023-4EAE-AA6D-3EDD9CD41A06}" srcOrd="0" destOrd="0" presId="urn:microsoft.com/office/officeart/2005/8/layout/hierarchy2"/>
    <dgm:cxn modelId="{1ABADD12-EFDF-4FB2-97D3-DF7406AAB3C6}" type="presParOf" srcId="{7BD9657B-8BD8-4A14-AA4A-ECD818FFFEAD}" destId="{5504926F-CD4E-4468-A466-BE68C8EA74EA}" srcOrd="1" destOrd="0" presId="urn:microsoft.com/office/officeart/2005/8/layout/hierarchy2"/>
    <dgm:cxn modelId="{FCE49735-67A8-495A-90ED-134E4E20EFD8}" type="presParOf" srcId="{5504926F-CD4E-4468-A466-BE68C8EA74EA}" destId="{E070B3C4-1CAC-494B-B321-A3FEA74F1C1B}" srcOrd="0" destOrd="0" presId="urn:microsoft.com/office/officeart/2005/8/layout/hierarchy2"/>
    <dgm:cxn modelId="{AEECA806-4ABA-498D-8B19-F86E82CD495B}" type="presParOf" srcId="{E070B3C4-1CAC-494B-B321-A3FEA74F1C1B}" destId="{A74E83D2-FC31-458A-943B-FEF1EB58BE9B}" srcOrd="0" destOrd="0" presId="urn:microsoft.com/office/officeart/2005/8/layout/hierarchy2"/>
    <dgm:cxn modelId="{A9A4913A-9F40-40D0-B89A-A50CA21141F9}" type="presParOf" srcId="{5504926F-CD4E-4468-A466-BE68C8EA74EA}" destId="{01EBA769-CE19-4C4B-9C4F-A56949E5214E}" srcOrd="1" destOrd="0" presId="urn:microsoft.com/office/officeart/2005/8/layout/hierarchy2"/>
    <dgm:cxn modelId="{693A18C6-25C9-4184-A78D-5EC62A0A2BDA}" type="presParOf" srcId="{01EBA769-CE19-4C4B-9C4F-A56949E5214E}" destId="{32BEAA7B-9869-4202-8D12-5D148863280B}" srcOrd="0" destOrd="0" presId="urn:microsoft.com/office/officeart/2005/8/layout/hierarchy2"/>
    <dgm:cxn modelId="{1B5BAE52-3E43-4B9A-B905-184DE8488952}" type="presParOf" srcId="{01EBA769-CE19-4C4B-9C4F-A56949E5214E}" destId="{5CE936E6-6F79-4A70-B034-8A3525B13CB4}" srcOrd="1" destOrd="0" presId="urn:microsoft.com/office/officeart/2005/8/layout/hierarchy2"/>
    <dgm:cxn modelId="{C3A84103-EF2A-462E-8D9F-D4562B6B7CDE}" type="presParOf" srcId="{5CE936E6-6F79-4A70-B034-8A3525B13CB4}" destId="{9702E809-D635-428D-9A99-8477C1382D65}" srcOrd="0" destOrd="0" presId="urn:microsoft.com/office/officeart/2005/8/layout/hierarchy2"/>
    <dgm:cxn modelId="{C54124D9-E9A6-45E6-BB47-5E0E4202C585}" type="presParOf" srcId="{9702E809-D635-428D-9A99-8477C1382D65}" destId="{700094C3-1DDF-4DCE-9F1A-281D0A23051D}" srcOrd="0" destOrd="0" presId="urn:microsoft.com/office/officeart/2005/8/layout/hierarchy2"/>
    <dgm:cxn modelId="{05D17E72-5534-439D-A478-36B27754F671}" type="presParOf" srcId="{5CE936E6-6F79-4A70-B034-8A3525B13CB4}" destId="{6C2A892A-B1A8-4733-9037-904C6BD6C430}" srcOrd="1" destOrd="0" presId="urn:microsoft.com/office/officeart/2005/8/layout/hierarchy2"/>
    <dgm:cxn modelId="{81C2C0A7-43B0-4696-A0A6-F8CA5A61E48D}" type="presParOf" srcId="{6C2A892A-B1A8-4733-9037-904C6BD6C430}" destId="{93A0C697-B779-47C7-859B-CA3D62351003}" srcOrd="0" destOrd="0" presId="urn:microsoft.com/office/officeart/2005/8/layout/hierarchy2"/>
    <dgm:cxn modelId="{84FE33C0-CD90-40D2-9C80-4B168C4621DA}" type="presParOf" srcId="{6C2A892A-B1A8-4733-9037-904C6BD6C430}" destId="{AC8F7EA2-DD10-4D1B-BB09-9DB64CCA34F8}" srcOrd="1" destOrd="0" presId="urn:microsoft.com/office/officeart/2005/8/layout/hierarchy2"/>
    <dgm:cxn modelId="{00DB0AFE-88ED-4348-897C-A1D4D2DE0870}" type="presParOf" srcId="{5504926F-CD4E-4468-A466-BE68C8EA74EA}" destId="{D46F7E72-2C68-455B-B27B-FFE49E1AC488}" srcOrd="2" destOrd="0" presId="urn:microsoft.com/office/officeart/2005/8/layout/hierarchy2"/>
    <dgm:cxn modelId="{6787D99F-5308-4158-9CB6-7E21CF93485B}" type="presParOf" srcId="{D46F7E72-2C68-455B-B27B-FFE49E1AC488}" destId="{20FDDDD1-2EED-4B06-AABB-E1AEEE7B194B}" srcOrd="0" destOrd="0" presId="urn:microsoft.com/office/officeart/2005/8/layout/hierarchy2"/>
    <dgm:cxn modelId="{FC3A1035-0EFF-4C98-8194-DAEBC2855EF5}" type="presParOf" srcId="{5504926F-CD4E-4468-A466-BE68C8EA74EA}" destId="{6C08B223-FDF4-49D1-AA21-28B915D05B4D}" srcOrd="3" destOrd="0" presId="urn:microsoft.com/office/officeart/2005/8/layout/hierarchy2"/>
    <dgm:cxn modelId="{0BA6CD6F-A9B5-4E5D-8B58-9F3964B78DC7}" type="presParOf" srcId="{6C08B223-FDF4-49D1-AA21-28B915D05B4D}" destId="{65FB795A-C11A-4CAC-972F-0C24A3F4E506}" srcOrd="0" destOrd="0" presId="urn:microsoft.com/office/officeart/2005/8/layout/hierarchy2"/>
    <dgm:cxn modelId="{6EDC0484-0D3C-444E-9164-DA68B592622A}" type="presParOf" srcId="{6C08B223-FDF4-49D1-AA21-28B915D05B4D}" destId="{17F624F1-2A24-4AD0-A43A-BFA79EF89BC4}" srcOrd="1" destOrd="0" presId="urn:microsoft.com/office/officeart/2005/8/layout/hierarchy2"/>
    <dgm:cxn modelId="{A5E8BB27-ECE9-4A9F-9FA8-F2829112CD2E}" type="presParOf" srcId="{17F624F1-2A24-4AD0-A43A-BFA79EF89BC4}" destId="{91E924F1-30A0-42C0-8631-CB7E04668A61}" srcOrd="0" destOrd="0" presId="urn:microsoft.com/office/officeart/2005/8/layout/hierarchy2"/>
    <dgm:cxn modelId="{3D3B5B78-5BBE-47D5-B607-8BB36E4B9905}" type="presParOf" srcId="{91E924F1-30A0-42C0-8631-CB7E04668A61}" destId="{FF3FEFAC-7F57-44BA-9A89-84AB27DCE7FF}" srcOrd="0" destOrd="0" presId="urn:microsoft.com/office/officeart/2005/8/layout/hierarchy2"/>
    <dgm:cxn modelId="{76206949-09CB-4E98-9C9D-5769C5587A08}" type="presParOf" srcId="{17F624F1-2A24-4AD0-A43A-BFA79EF89BC4}" destId="{A677FCBB-B0D9-479A-98C3-3CCA709EFA05}" srcOrd="1" destOrd="0" presId="urn:microsoft.com/office/officeart/2005/8/layout/hierarchy2"/>
    <dgm:cxn modelId="{5EE87593-B2AD-46CD-A934-BC0933BEA124}" type="presParOf" srcId="{A677FCBB-B0D9-479A-98C3-3CCA709EFA05}" destId="{0AECE518-E0E8-4ECE-A910-D23FBCFEC5E9}" srcOrd="0" destOrd="0" presId="urn:microsoft.com/office/officeart/2005/8/layout/hierarchy2"/>
    <dgm:cxn modelId="{321C837B-F0F5-43E3-85A4-B99722C6DBCE}" type="presParOf" srcId="{A677FCBB-B0D9-479A-98C3-3CCA709EFA05}" destId="{8C0B549C-6104-4E75-96A6-4EC8237A160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01C718-39AD-4650-87A9-E1104518946D}" type="doc">
      <dgm:prSet loTypeId="urn:microsoft.com/office/officeart/2005/8/layout/cycle7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48695C03-CA16-4E23-A3AB-A8CADDBE4F3C}">
      <dgm:prSet phldrT="[Metin]"/>
      <dgm:spPr/>
      <dgm:t>
        <a:bodyPr/>
        <a:lstStyle/>
        <a:p>
          <a:r>
            <a:rPr lang="tr-TR" dirty="0" smtClean="0"/>
            <a:t>FİZİKİ MEKANLARDA MADDİ ÜRETİMDE BULUNARAK FAALİYET GÖSTEREN ÖRGÜTLER</a:t>
          </a:r>
          <a:endParaRPr lang="tr-TR" dirty="0"/>
        </a:p>
      </dgm:t>
    </dgm:pt>
    <dgm:pt modelId="{396D5A9C-EF76-46F8-B298-8985191D8917}" type="parTrans" cxnId="{666C6382-B101-429B-9B32-F3EC096591CC}">
      <dgm:prSet/>
      <dgm:spPr/>
      <dgm:t>
        <a:bodyPr/>
        <a:lstStyle/>
        <a:p>
          <a:endParaRPr lang="tr-TR"/>
        </a:p>
      </dgm:t>
    </dgm:pt>
    <dgm:pt modelId="{AD892E72-4774-45A7-B909-FD579B0CA6F0}" type="sibTrans" cxnId="{666C6382-B101-429B-9B32-F3EC096591CC}">
      <dgm:prSet/>
      <dgm:spPr/>
      <dgm:t>
        <a:bodyPr/>
        <a:lstStyle/>
        <a:p>
          <a:endParaRPr lang="tr-TR"/>
        </a:p>
      </dgm:t>
    </dgm:pt>
    <dgm:pt modelId="{D33EA8DF-8CE5-4B32-8B97-978D15DF0BCD}">
      <dgm:prSet phldrT="[Metin]"/>
      <dgm:spPr/>
      <dgm:t>
        <a:bodyPr/>
        <a:lstStyle/>
        <a:p>
          <a:r>
            <a:rPr lang="tr-TR" dirty="0" smtClean="0"/>
            <a:t>FAALİYETLERİNİN TAMAMINI İNTERNETTE GERÇEKLEŞTİREN ÖRGÜTLER. </a:t>
          </a:r>
          <a:endParaRPr lang="tr-TR" dirty="0"/>
        </a:p>
      </dgm:t>
    </dgm:pt>
    <dgm:pt modelId="{B473988C-2A6A-4BAC-AB1B-96FFA0F561AD}" type="parTrans" cxnId="{7007F0C0-4AEC-4546-83DA-22073E1A8A74}">
      <dgm:prSet/>
      <dgm:spPr/>
      <dgm:t>
        <a:bodyPr/>
        <a:lstStyle/>
        <a:p>
          <a:endParaRPr lang="tr-TR"/>
        </a:p>
      </dgm:t>
    </dgm:pt>
    <dgm:pt modelId="{FE39A600-E734-432E-AFF1-35D40B0AB57F}" type="sibTrans" cxnId="{7007F0C0-4AEC-4546-83DA-22073E1A8A74}">
      <dgm:prSet/>
      <dgm:spPr/>
      <dgm:t>
        <a:bodyPr/>
        <a:lstStyle/>
        <a:p>
          <a:endParaRPr lang="tr-TR"/>
        </a:p>
      </dgm:t>
    </dgm:pt>
    <dgm:pt modelId="{62575FE8-0CBA-4B3F-BBC9-C188F74C8D69}">
      <dgm:prSet phldrT="[Metin]"/>
      <dgm:spPr/>
      <dgm:t>
        <a:bodyPr/>
        <a:lstStyle/>
        <a:p>
          <a:r>
            <a:rPr lang="tr-TR" dirty="0" smtClean="0"/>
            <a:t>FAALİYET ALANLARI FARKLI OLSA DA HEM FİZİKİ MEKANDA HEM DE İNTERNETTE  FAALİYET GÖSTEREN ÖRGÜTLER</a:t>
          </a:r>
          <a:endParaRPr lang="tr-TR" dirty="0"/>
        </a:p>
      </dgm:t>
    </dgm:pt>
    <dgm:pt modelId="{7F651E32-332D-4CE6-B932-66B793114A73}" type="parTrans" cxnId="{DCB16C41-22A2-46F8-B28F-B7EF85ECD8AF}">
      <dgm:prSet/>
      <dgm:spPr/>
      <dgm:t>
        <a:bodyPr/>
        <a:lstStyle/>
        <a:p>
          <a:endParaRPr lang="tr-TR"/>
        </a:p>
      </dgm:t>
    </dgm:pt>
    <dgm:pt modelId="{2F55CF12-2668-4520-8428-C8A8BCCEA24F}" type="sibTrans" cxnId="{DCB16C41-22A2-46F8-B28F-B7EF85ECD8AF}">
      <dgm:prSet/>
      <dgm:spPr/>
      <dgm:t>
        <a:bodyPr/>
        <a:lstStyle/>
        <a:p>
          <a:endParaRPr lang="tr-TR"/>
        </a:p>
      </dgm:t>
    </dgm:pt>
    <dgm:pt modelId="{8F3A0F25-ED68-42C6-9614-25E5924F6FE0}" type="pres">
      <dgm:prSet presAssocID="{4401C718-39AD-4650-87A9-E1104518946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9AFCDE6-1B2C-4CD9-99EA-752BEC38A847}" type="pres">
      <dgm:prSet presAssocID="{48695C03-CA16-4E23-A3AB-A8CADDBE4F3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D44344-9856-40E2-ABF2-88C181D46BDA}" type="pres">
      <dgm:prSet presAssocID="{AD892E72-4774-45A7-B909-FD579B0CA6F0}" presName="sibTrans" presStyleLbl="sibTrans2D1" presStyleIdx="0" presStyleCnt="3"/>
      <dgm:spPr/>
      <dgm:t>
        <a:bodyPr/>
        <a:lstStyle/>
        <a:p>
          <a:endParaRPr lang="tr-TR"/>
        </a:p>
      </dgm:t>
    </dgm:pt>
    <dgm:pt modelId="{C3E8CFD0-79C5-4BF0-BE65-4CC6EB035995}" type="pres">
      <dgm:prSet presAssocID="{AD892E72-4774-45A7-B909-FD579B0CA6F0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7487DC6E-C521-4FBF-AFA4-E6FE60F0128A}" type="pres">
      <dgm:prSet presAssocID="{D33EA8DF-8CE5-4B32-8B97-978D15DF0BC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979C8F-E125-4E61-B02D-B7B6E76426AA}" type="pres">
      <dgm:prSet presAssocID="{FE39A600-E734-432E-AFF1-35D40B0AB57F}" presName="sibTrans" presStyleLbl="sibTrans2D1" presStyleIdx="1" presStyleCnt="3"/>
      <dgm:spPr/>
      <dgm:t>
        <a:bodyPr/>
        <a:lstStyle/>
        <a:p>
          <a:endParaRPr lang="tr-TR"/>
        </a:p>
      </dgm:t>
    </dgm:pt>
    <dgm:pt modelId="{EA0D582D-7B57-4508-AB3B-5969EE730E13}" type="pres">
      <dgm:prSet presAssocID="{FE39A600-E734-432E-AFF1-35D40B0AB57F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B030B3CB-894D-4990-8E45-B0897C1621B2}" type="pres">
      <dgm:prSet presAssocID="{62575FE8-0CBA-4B3F-BBC9-C188F74C8D6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06C212-2BE2-4003-866B-7FF33DA52756}" type="pres">
      <dgm:prSet presAssocID="{2F55CF12-2668-4520-8428-C8A8BCCEA24F}" presName="sibTrans" presStyleLbl="sibTrans2D1" presStyleIdx="2" presStyleCnt="3"/>
      <dgm:spPr/>
      <dgm:t>
        <a:bodyPr/>
        <a:lstStyle/>
        <a:p>
          <a:endParaRPr lang="tr-TR"/>
        </a:p>
      </dgm:t>
    </dgm:pt>
    <dgm:pt modelId="{27BD23C7-3BAC-41D4-846B-C2B64BCE5DC0}" type="pres">
      <dgm:prSet presAssocID="{2F55CF12-2668-4520-8428-C8A8BCCEA24F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F53151A3-66E0-497B-9991-4F1BBD7D4AE8}" type="presOf" srcId="{2F55CF12-2668-4520-8428-C8A8BCCEA24F}" destId="{27BD23C7-3BAC-41D4-846B-C2B64BCE5DC0}" srcOrd="1" destOrd="0" presId="urn:microsoft.com/office/officeart/2005/8/layout/cycle7"/>
    <dgm:cxn modelId="{DCB16C41-22A2-46F8-B28F-B7EF85ECD8AF}" srcId="{4401C718-39AD-4650-87A9-E1104518946D}" destId="{62575FE8-0CBA-4B3F-BBC9-C188F74C8D69}" srcOrd="2" destOrd="0" parTransId="{7F651E32-332D-4CE6-B932-66B793114A73}" sibTransId="{2F55CF12-2668-4520-8428-C8A8BCCEA24F}"/>
    <dgm:cxn modelId="{237C723B-7C43-4E8B-854F-87398F0508AB}" type="presOf" srcId="{AD892E72-4774-45A7-B909-FD579B0CA6F0}" destId="{C3E8CFD0-79C5-4BF0-BE65-4CC6EB035995}" srcOrd="1" destOrd="0" presId="urn:microsoft.com/office/officeart/2005/8/layout/cycle7"/>
    <dgm:cxn modelId="{0B976C86-506C-47FA-AEB1-687B6FBC90FE}" type="presOf" srcId="{FE39A600-E734-432E-AFF1-35D40B0AB57F}" destId="{EA0D582D-7B57-4508-AB3B-5969EE730E13}" srcOrd="1" destOrd="0" presId="urn:microsoft.com/office/officeart/2005/8/layout/cycle7"/>
    <dgm:cxn modelId="{7007F0C0-4AEC-4546-83DA-22073E1A8A74}" srcId="{4401C718-39AD-4650-87A9-E1104518946D}" destId="{D33EA8DF-8CE5-4B32-8B97-978D15DF0BCD}" srcOrd="1" destOrd="0" parTransId="{B473988C-2A6A-4BAC-AB1B-96FFA0F561AD}" sibTransId="{FE39A600-E734-432E-AFF1-35D40B0AB57F}"/>
    <dgm:cxn modelId="{666C6382-B101-429B-9B32-F3EC096591CC}" srcId="{4401C718-39AD-4650-87A9-E1104518946D}" destId="{48695C03-CA16-4E23-A3AB-A8CADDBE4F3C}" srcOrd="0" destOrd="0" parTransId="{396D5A9C-EF76-46F8-B298-8985191D8917}" sibTransId="{AD892E72-4774-45A7-B909-FD579B0CA6F0}"/>
    <dgm:cxn modelId="{53C821FD-FD29-4768-AB10-D0A4CCC455B1}" type="presOf" srcId="{4401C718-39AD-4650-87A9-E1104518946D}" destId="{8F3A0F25-ED68-42C6-9614-25E5924F6FE0}" srcOrd="0" destOrd="0" presId="urn:microsoft.com/office/officeart/2005/8/layout/cycle7"/>
    <dgm:cxn modelId="{1D918A7F-3ED9-4510-87AC-E2FC9A43E2F0}" type="presOf" srcId="{48695C03-CA16-4E23-A3AB-A8CADDBE4F3C}" destId="{39AFCDE6-1B2C-4CD9-99EA-752BEC38A847}" srcOrd="0" destOrd="0" presId="urn:microsoft.com/office/officeart/2005/8/layout/cycle7"/>
    <dgm:cxn modelId="{C7949D60-877A-4ACE-A29B-1382C99BF016}" type="presOf" srcId="{62575FE8-0CBA-4B3F-BBC9-C188F74C8D69}" destId="{B030B3CB-894D-4990-8E45-B0897C1621B2}" srcOrd="0" destOrd="0" presId="urn:microsoft.com/office/officeart/2005/8/layout/cycle7"/>
    <dgm:cxn modelId="{B31580DC-0CBC-45F3-A9F7-1B12F9B70811}" type="presOf" srcId="{AD892E72-4774-45A7-B909-FD579B0CA6F0}" destId="{9FD44344-9856-40E2-ABF2-88C181D46BDA}" srcOrd="0" destOrd="0" presId="urn:microsoft.com/office/officeart/2005/8/layout/cycle7"/>
    <dgm:cxn modelId="{07EC0EFA-6E80-434D-AC7C-2F9C81675EA2}" type="presOf" srcId="{D33EA8DF-8CE5-4B32-8B97-978D15DF0BCD}" destId="{7487DC6E-C521-4FBF-AFA4-E6FE60F0128A}" srcOrd="0" destOrd="0" presId="urn:microsoft.com/office/officeart/2005/8/layout/cycle7"/>
    <dgm:cxn modelId="{1E481BD7-006C-4EB2-904F-20F25A5F68C5}" type="presOf" srcId="{2F55CF12-2668-4520-8428-C8A8BCCEA24F}" destId="{A806C212-2BE2-4003-866B-7FF33DA52756}" srcOrd="0" destOrd="0" presId="urn:microsoft.com/office/officeart/2005/8/layout/cycle7"/>
    <dgm:cxn modelId="{21696023-16D3-4C88-BBDA-B6CD44C8D886}" type="presOf" srcId="{FE39A600-E734-432E-AFF1-35D40B0AB57F}" destId="{E3979C8F-E125-4E61-B02D-B7B6E76426AA}" srcOrd="0" destOrd="0" presId="urn:microsoft.com/office/officeart/2005/8/layout/cycle7"/>
    <dgm:cxn modelId="{AF766655-CDDE-4D78-AC50-9921A7EBA2E9}" type="presParOf" srcId="{8F3A0F25-ED68-42C6-9614-25E5924F6FE0}" destId="{39AFCDE6-1B2C-4CD9-99EA-752BEC38A847}" srcOrd="0" destOrd="0" presId="urn:microsoft.com/office/officeart/2005/8/layout/cycle7"/>
    <dgm:cxn modelId="{03799759-3C92-4F18-8706-8F62ECE56999}" type="presParOf" srcId="{8F3A0F25-ED68-42C6-9614-25E5924F6FE0}" destId="{9FD44344-9856-40E2-ABF2-88C181D46BDA}" srcOrd="1" destOrd="0" presId="urn:microsoft.com/office/officeart/2005/8/layout/cycle7"/>
    <dgm:cxn modelId="{82E9D92B-0326-4D1A-911B-7149D2891AFC}" type="presParOf" srcId="{9FD44344-9856-40E2-ABF2-88C181D46BDA}" destId="{C3E8CFD0-79C5-4BF0-BE65-4CC6EB035995}" srcOrd="0" destOrd="0" presId="urn:microsoft.com/office/officeart/2005/8/layout/cycle7"/>
    <dgm:cxn modelId="{2A95C0A3-F4EB-493A-B631-6733E4715CDB}" type="presParOf" srcId="{8F3A0F25-ED68-42C6-9614-25E5924F6FE0}" destId="{7487DC6E-C521-4FBF-AFA4-E6FE60F0128A}" srcOrd="2" destOrd="0" presId="urn:microsoft.com/office/officeart/2005/8/layout/cycle7"/>
    <dgm:cxn modelId="{A1B38C95-13E7-44F2-A9E9-8DAAE46E8912}" type="presParOf" srcId="{8F3A0F25-ED68-42C6-9614-25E5924F6FE0}" destId="{E3979C8F-E125-4E61-B02D-B7B6E76426AA}" srcOrd="3" destOrd="0" presId="urn:microsoft.com/office/officeart/2005/8/layout/cycle7"/>
    <dgm:cxn modelId="{F9BF3E28-8AF0-4C7C-838A-0B26329493A1}" type="presParOf" srcId="{E3979C8F-E125-4E61-B02D-B7B6E76426AA}" destId="{EA0D582D-7B57-4508-AB3B-5969EE730E13}" srcOrd="0" destOrd="0" presId="urn:microsoft.com/office/officeart/2005/8/layout/cycle7"/>
    <dgm:cxn modelId="{CA81B5C4-5E65-4214-88BA-76B786DC0A66}" type="presParOf" srcId="{8F3A0F25-ED68-42C6-9614-25E5924F6FE0}" destId="{B030B3CB-894D-4990-8E45-B0897C1621B2}" srcOrd="4" destOrd="0" presId="urn:microsoft.com/office/officeart/2005/8/layout/cycle7"/>
    <dgm:cxn modelId="{D1579D3A-08CD-4ED1-89AE-E4C27E253039}" type="presParOf" srcId="{8F3A0F25-ED68-42C6-9614-25E5924F6FE0}" destId="{A806C212-2BE2-4003-866B-7FF33DA52756}" srcOrd="5" destOrd="0" presId="urn:microsoft.com/office/officeart/2005/8/layout/cycle7"/>
    <dgm:cxn modelId="{37086C29-76C2-4A44-A39F-8AF6788D4654}" type="presParOf" srcId="{A806C212-2BE2-4003-866B-7FF33DA52756}" destId="{27BD23C7-3BAC-41D4-846B-C2B64BCE5DC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0C833-47F5-4068-8BB1-103E83F9ED9C}">
      <dsp:nvSpPr>
        <dsp:cNvPr id="0" name=""/>
        <dsp:cNvSpPr/>
      </dsp:nvSpPr>
      <dsp:spPr>
        <a:xfrm rot="16200000">
          <a:off x="-779731" y="1137277"/>
          <a:ext cx="5500744" cy="4083427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TARIM TOPLUMU</a:t>
          </a:r>
          <a:endParaRPr lang="tr-TR" sz="2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Küçük tezgahlar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Basit teknoloji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Az sayıda çalışan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Emek gücüne dayalı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ZANAAT TARZI ÜRETİM</a:t>
          </a:r>
          <a:endParaRPr lang="tr-TR" sz="2000" kern="1200" dirty="0"/>
        </a:p>
      </dsp:txBody>
      <dsp:txXfrm rot="5400000">
        <a:off x="643528" y="1803804"/>
        <a:ext cx="3368827" cy="2750372"/>
      </dsp:txXfrm>
    </dsp:sp>
    <dsp:sp modelId="{A3224719-E4BC-4D6B-AAE1-AF092E74B31F}">
      <dsp:nvSpPr>
        <dsp:cNvPr id="0" name=""/>
        <dsp:cNvSpPr/>
      </dsp:nvSpPr>
      <dsp:spPr>
        <a:xfrm rot="5400000">
          <a:off x="3570561" y="1137277"/>
          <a:ext cx="5786461" cy="4083427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-838123"/>
                <a:satOff val="-9658"/>
                <a:lumOff val="2159"/>
                <a:alphaOff val="0"/>
                <a:tint val="35000"/>
                <a:satMod val="253000"/>
              </a:schemeClr>
            </a:gs>
            <a:gs pos="50000">
              <a:schemeClr val="accent2">
                <a:hueOff val="-838123"/>
                <a:satOff val="-9658"/>
                <a:lumOff val="2159"/>
                <a:alphaOff val="0"/>
                <a:tint val="42000"/>
                <a:satMod val="255000"/>
              </a:schemeClr>
            </a:gs>
            <a:gs pos="97000">
              <a:schemeClr val="accent2">
                <a:hueOff val="-838123"/>
                <a:satOff val="-9658"/>
                <a:lumOff val="2159"/>
                <a:alphaOff val="0"/>
                <a:tint val="53000"/>
                <a:satMod val="260000"/>
              </a:schemeClr>
            </a:gs>
            <a:gs pos="100000">
              <a:schemeClr val="accent2">
                <a:hueOff val="-838123"/>
                <a:satOff val="-9658"/>
                <a:lumOff val="2159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SANAYİ TOPLUMU</a:t>
          </a:r>
          <a:endParaRPr lang="tr-TR" sz="2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fabrikalar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Kitle üretimi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Ürün fiyatlarının ucuzlaması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ZANAATKARLIĞIN ZAYIFLAMASI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000" kern="1200" dirty="0"/>
        </a:p>
      </dsp:txBody>
      <dsp:txXfrm rot="-5400000">
        <a:off x="4422078" y="1732375"/>
        <a:ext cx="3368827" cy="28932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8C4EF-7569-443E-A3E9-0A60A48A7B49}">
      <dsp:nvSpPr>
        <dsp:cNvPr id="0" name=""/>
        <dsp:cNvSpPr/>
      </dsp:nvSpPr>
      <dsp:spPr>
        <a:xfrm>
          <a:off x="0" y="306514"/>
          <a:ext cx="5072098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B6FEE1-1AC2-42DA-91F0-CCEF2060B4AA}">
      <dsp:nvSpPr>
        <dsp:cNvPr id="0" name=""/>
        <dsp:cNvSpPr/>
      </dsp:nvSpPr>
      <dsp:spPr>
        <a:xfrm>
          <a:off x="253604" y="11314"/>
          <a:ext cx="3550468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işbölümü</a:t>
          </a:r>
          <a:endParaRPr lang="tr-TR" sz="2000" kern="1200" dirty="0"/>
        </a:p>
      </dsp:txBody>
      <dsp:txXfrm>
        <a:off x="282425" y="40135"/>
        <a:ext cx="3492826" cy="532758"/>
      </dsp:txXfrm>
    </dsp:sp>
    <dsp:sp modelId="{1CB1A2E1-3DD2-4AF2-AC7B-B779B7E79F4B}">
      <dsp:nvSpPr>
        <dsp:cNvPr id="0" name=""/>
        <dsp:cNvSpPr/>
      </dsp:nvSpPr>
      <dsp:spPr>
        <a:xfrm>
          <a:off x="0" y="1213714"/>
          <a:ext cx="5072098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23A59-6F31-4FDE-B030-38D216BF8067}">
      <dsp:nvSpPr>
        <dsp:cNvPr id="0" name=""/>
        <dsp:cNvSpPr/>
      </dsp:nvSpPr>
      <dsp:spPr>
        <a:xfrm>
          <a:off x="253604" y="918514"/>
          <a:ext cx="3550468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Hiyerarşik otorite</a:t>
          </a:r>
          <a:endParaRPr lang="tr-TR" sz="2000" kern="1200" dirty="0"/>
        </a:p>
      </dsp:txBody>
      <dsp:txXfrm>
        <a:off x="282425" y="947335"/>
        <a:ext cx="3492826" cy="532758"/>
      </dsp:txXfrm>
    </dsp:sp>
    <dsp:sp modelId="{86959B16-642D-4323-9803-B979EFCEE73E}">
      <dsp:nvSpPr>
        <dsp:cNvPr id="0" name=""/>
        <dsp:cNvSpPr/>
      </dsp:nvSpPr>
      <dsp:spPr>
        <a:xfrm>
          <a:off x="0" y="2120914"/>
          <a:ext cx="5072098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CDDBFD-9BB6-4F38-8ED4-FE63489FEF7D}">
      <dsp:nvSpPr>
        <dsp:cNvPr id="0" name=""/>
        <dsp:cNvSpPr/>
      </dsp:nvSpPr>
      <dsp:spPr>
        <a:xfrm>
          <a:off x="253604" y="1825714"/>
          <a:ext cx="3550468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Formel seçim</a:t>
          </a:r>
          <a:endParaRPr lang="tr-TR" sz="2000" kern="1200" dirty="0"/>
        </a:p>
      </dsp:txBody>
      <dsp:txXfrm>
        <a:off x="282425" y="1854535"/>
        <a:ext cx="3492826" cy="532758"/>
      </dsp:txXfrm>
    </dsp:sp>
    <dsp:sp modelId="{7A53190F-5CB8-4E17-A674-3372E1892F7E}">
      <dsp:nvSpPr>
        <dsp:cNvPr id="0" name=""/>
        <dsp:cNvSpPr/>
      </dsp:nvSpPr>
      <dsp:spPr>
        <a:xfrm>
          <a:off x="0" y="3028114"/>
          <a:ext cx="5072098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EDA4F-51D1-41D3-B36F-08E52A8ABB6C}">
      <dsp:nvSpPr>
        <dsp:cNvPr id="0" name=""/>
        <dsp:cNvSpPr/>
      </dsp:nvSpPr>
      <dsp:spPr>
        <a:xfrm>
          <a:off x="253604" y="2732914"/>
          <a:ext cx="3550468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Formel kural ve düzenlemeler</a:t>
          </a:r>
          <a:endParaRPr lang="tr-TR" sz="2000" kern="1200" dirty="0"/>
        </a:p>
      </dsp:txBody>
      <dsp:txXfrm>
        <a:off x="282425" y="2761735"/>
        <a:ext cx="3492826" cy="532758"/>
      </dsp:txXfrm>
    </dsp:sp>
    <dsp:sp modelId="{97C9C758-17F9-4D15-B5AC-1B63C9C88504}">
      <dsp:nvSpPr>
        <dsp:cNvPr id="0" name=""/>
        <dsp:cNvSpPr/>
      </dsp:nvSpPr>
      <dsp:spPr>
        <a:xfrm>
          <a:off x="0" y="3935314"/>
          <a:ext cx="5072098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D10FD-B320-478B-A190-31B6B46E6303}">
      <dsp:nvSpPr>
        <dsp:cNvPr id="0" name=""/>
        <dsp:cNvSpPr/>
      </dsp:nvSpPr>
      <dsp:spPr>
        <a:xfrm>
          <a:off x="253604" y="3640114"/>
          <a:ext cx="3550468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Gayri şahsilik</a:t>
          </a:r>
          <a:endParaRPr lang="tr-TR" sz="2000" kern="1200" dirty="0"/>
        </a:p>
      </dsp:txBody>
      <dsp:txXfrm>
        <a:off x="282425" y="3668935"/>
        <a:ext cx="3492826" cy="532758"/>
      </dsp:txXfrm>
    </dsp:sp>
    <dsp:sp modelId="{2A759036-9C2B-4538-B388-3FACFB53EEC2}">
      <dsp:nvSpPr>
        <dsp:cNvPr id="0" name=""/>
        <dsp:cNvSpPr/>
      </dsp:nvSpPr>
      <dsp:spPr>
        <a:xfrm>
          <a:off x="0" y="4842514"/>
          <a:ext cx="5072098" cy="504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6B8BE7-CA4F-43C1-870F-BADE9DD78E4A}">
      <dsp:nvSpPr>
        <dsp:cNvPr id="0" name=""/>
        <dsp:cNvSpPr/>
      </dsp:nvSpPr>
      <dsp:spPr>
        <a:xfrm>
          <a:off x="253604" y="4547314"/>
          <a:ext cx="3550468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199" tIns="0" rIns="13419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Kariyer yönlendirme</a:t>
          </a:r>
          <a:endParaRPr lang="tr-TR" sz="2000" kern="1200" dirty="0"/>
        </a:p>
      </dsp:txBody>
      <dsp:txXfrm>
        <a:off x="282425" y="4576135"/>
        <a:ext cx="3492826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B3055-0F5D-457C-AB78-22D944BDB2B3}">
      <dsp:nvSpPr>
        <dsp:cNvPr id="0" name=""/>
        <dsp:cNvSpPr/>
      </dsp:nvSpPr>
      <dsp:spPr>
        <a:xfrm>
          <a:off x="4038606" y="816692"/>
          <a:ext cx="3143546" cy="374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877"/>
              </a:lnTo>
              <a:lnTo>
                <a:pt x="3143546" y="254877"/>
              </a:lnTo>
              <a:lnTo>
                <a:pt x="3143546" y="37401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F7287-B8E0-4050-B240-2AAFE0F5DDD5}">
      <dsp:nvSpPr>
        <dsp:cNvPr id="0" name=""/>
        <dsp:cNvSpPr/>
      </dsp:nvSpPr>
      <dsp:spPr>
        <a:xfrm>
          <a:off x="4038606" y="816692"/>
          <a:ext cx="1571773" cy="374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877"/>
              </a:lnTo>
              <a:lnTo>
                <a:pt x="1571773" y="254877"/>
              </a:lnTo>
              <a:lnTo>
                <a:pt x="1571773" y="37401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25AA71-3CD9-4085-8705-05D9560DD50C}">
      <dsp:nvSpPr>
        <dsp:cNvPr id="0" name=""/>
        <dsp:cNvSpPr/>
      </dsp:nvSpPr>
      <dsp:spPr>
        <a:xfrm>
          <a:off x="3992886" y="816692"/>
          <a:ext cx="91440" cy="3740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01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A7D99-69C4-4AAE-A0DA-F3719A88144B}">
      <dsp:nvSpPr>
        <dsp:cNvPr id="0" name=""/>
        <dsp:cNvSpPr/>
      </dsp:nvSpPr>
      <dsp:spPr>
        <a:xfrm>
          <a:off x="2466833" y="816692"/>
          <a:ext cx="1571773" cy="374010"/>
        </a:xfrm>
        <a:custGeom>
          <a:avLst/>
          <a:gdLst/>
          <a:ahLst/>
          <a:cxnLst/>
          <a:rect l="0" t="0" r="0" b="0"/>
          <a:pathLst>
            <a:path>
              <a:moveTo>
                <a:pt x="1571773" y="0"/>
              </a:moveTo>
              <a:lnTo>
                <a:pt x="1571773" y="254877"/>
              </a:lnTo>
              <a:lnTo>
                <a:pt x="0" y="254877"/>
              </a:lnTo>
              <a:lnTo>
                <a:pt x="0" y="37401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B063E-5D9B-4DD0-891E-4B56EEB9596F}">
      <dsp:nvSpPr>
        <dsp:cNvPr id="0" name=""/>
        <dsp:cNvSpPr/>
      </dsp:nvSpPr>
      <dsp:spPr>
        <a:xfrm>
          <a:off x="895059" y="816692"/>
          <a:ext cx="3143546" cy="374010"/>
        </a:xfrm>
        <a:custGeom>
          <a:avLst/>
          <a:gdLst/>
          <a:ahLst/>
          <a:cxnLst/>
          <a:rect l="0" t="0" r="0" b="0"/>
          <a:pathLst>
            <a:path>
              <a:moveTo>
                <a:pt x="3143546" y="0"/>
              </a:moveTo>
              <a:lnTo>
                <a:pt x="3143546" y="254877"/>
              </a:lnTo>
              <a:lnTo>
                <a:pt x="0" y="254877"/>
              </a:lnTo>
              <a:lnTo>
                <a:pt x="0" y="37401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E533D-B5A1-4A01-9585-D195119D4AAD}">
      <dsp:nvSpPr>
        <dsp:cNvPr id="0" name=""/>
        <dsp:cNvSpPr/>
      </dsp:nvSpPr>
      <dsp:spPr>
        <a:xfrm>
          <a:off x="3395608" y="84"/>
          <a:ext cx="1285996" cy="816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9313AE-2C4C-4BDD-A9E0-870015A18AED}">
      <dsp:nvSpPr>
        <dsp:cNvPr id="0" name=""/>
        <dsp:cNvSpPr/>
      </dsp:nvSpPr>
      <dsp:spPr>
        <a:xfrm>
          <a:off x="3538497" y="135828"/>
          <a:ext cx="1285996" cy="816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Bürokrasinin ana karakterleri</a:t>
          </a:r>
          <a:endParaRPr lang="tr-TR" sz="1600" kern="1200" dirty="0"/>
        </a:p>
      </dsp:txBody>
      <dsp:txXfrm>
        <a:off x="3562415" y="159746"/>
        <a:ext cx="1238160" cy="768771"/>
      </dsp:txXfrm>
    </dsp:sp>
    <dsp:sp modelId="{BA87CE73-5F19-4E92-A65F-96C74763AEF5}">
      <dsp:nvSpPr>
        <dsp:cNvPr id="0" name=""/>
        <dsp:cNvSpPr/>
      </dsp:nvSpPr>
      <dsp:spPr>
        <a:xfrm>
          <a:off x="252061" y="1190703"/>
          <a:ext cx="1285996" cy="816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11C41D-AE8E-408D-8608-D08711F99188}">
      <dsp:nvSpPr>
        <dsp:cNvPr id="0" name=""/>
        <dsp:cNvSpPr/>
      </dsp:nvSpPr>
      <dsp:spPr>
        <a:xfrm>
          <a:off x="394950" y="1326447"/>
          <a:ext cx="1285996" cy="816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Yüksek uzmanlaşma</a:t>
          </a:r>
          <a:endParaRPr lang="tr-TR" sz="1600" kern="1200" dirty="0"/>
        </a:p>
      </dsp:txBody>
      <dsp:txXfrm>
        <a:off x="418868" y="1350365"/>
        <a:ext cx="1238160" cy="768771"/>
      </dsp:txXfrm>
    </dsp:sp>
    <dsp:sp modelId="{B5AB9046-C6D1-4149-8C32-D590E1E254A8}">
      <dsp:nvSpPr>
        <dsp:cNvPr id="0" name=""/>
        <dsp:cNvSpPr/>
      </dsp:nvSpPr>
      <dsp:spPr>
        <a:xfrm>
          <a:off x="1823835" y="1190703"/>
          <a:ext cx="1285996" cy="816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245205-1FED-4F04-B96D-AAF8FA5687C2}">
      <dsp:nvSpPr>
        <dsp:cNvPr id="0" name=""/>
        <dsp:cNvSpPr/>
      </dsp:nvSpPr>
      <dsp:spPr>
        <a:xfrm>
          <a:off x="1966723" y="1326447"/>
          <a:ext cx="1285996" cy="816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Otoritenin katı hiyerarşisi</a:t>
          </a:r>
          <a:endParaRPr lang="tr-TR" sz="1600" kern="1200" dirty="0"/>
        </a:p>
      </dsp:txBody>
      <dsp:txXfrm>
        <a:off x="1990641" y="1350365"/>
        <a:ext cx="1238160" cy="768771"/>
      </dsp:txXfrm>
    </dsp:sp>
    <dsp:sp modelId="{2C6E642A-5F52-4B7F-9BEE-5353761EF251}">
      <dsp:nvSpPr>
        <dsp:cNvPr id="0" name=""/>
        <dsp:cNvSpPr/>
      </dsp:nvSpPr>
      <dsp:spPr>
        <a:xfrm>
          <a:off x="3395608" y="1190703"/>
          <a:ext cx="1285996" cy="816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615E93-0AF9-4C06-92DA-DE89FAF1E6AE}">
      <dsp:nvSpPr>
        <dsp:cNvPr id="0" name=""/>
        <dsp:cNvSpPr/>
      </dsp:nvSpPr>
      <dsp:spPr>
        <a:xfrm>
          <a:off x="3538497" y="1326447"/>
          <a:ext cx="1285996" cy="816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Sıkı kontrol</a:t>
          </a:r>
          <a:endParaRPr lang="tr-TR" sz="1600" kern="1200" dirty="0"/>
        </a:p>
      </dsp:txBody>
      <dsp:txXfrm>
        <a:off x="3562415" y="1350365"/>
        <a:ext cx="1238160" cy="768771"/>
      </dsp:txXfrm>
    </dsp:sp>
    <dsp:sp modelId="{1F2481E7-95D1-4982-B239-197CEE49B7AD}">
      <dsp:nvSpPr>
        <dsp:cNvPr id="0" name=""/>
        <dsp:cNvSpPr/>
      </dsp:nvSpPr>
      <dsp:spPr>
        <a:xfrm>
          <a:off x="4967381" y="1190703"/>
          <a:ext cx="1285996" cy="816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180A8D-BAF7-4790-A386-D117F02E5469}">
      <dsp:nvSpPr>
        <dsp:cNvPr id="0" name=""/>
        <dsp:cNvSpPr/>
      </dsp:nvSpPr>
      <dsp:spPr>
        <a:xfrm>
          <a:off x="5110270" y="1326447"/>
          <a:ext cx="1285996" cy="816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Kurallara bağlılık</a:t>
          </a:r>
          <a:endParaRPr lang="tr-TR" sz="1600" kern="1200" dirty="0"/>
        </a:p>
      </dsp:txBody>
      <dsp:txXfrm>
        <a:off x="5134188" y="1350365"/>
        <a:ext cx="1238160" cy="768771"/>
      </dsp:txXfrm>
    </dsp:sp>
    <dsp:sp modelId="{9BF20167-A4C3-4E69-B967-DFF36F4D94E5}">
      <dsp:nvSpPr>
        <dsp:cNvPr id="0" name=""/>
        <dsp:cNvSpPr/>
      </dsp:nvSpPr>
      <dsp:spPr>
        <a:xfrm>
          <a:off x="6539155" y="1190703"/>
          <a:ext cx="1285996" cy="816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F89F1D-0296-46BB-941B-8ACDECFFF0B4}">
      <dsp:nvSpPr>
        <dsp:cNvPr id="0" name=""/>
        <dsp:cNvSpPr/>
      </dsp:nvSpPr>
      <dsp:spPr>
        <a:xfrm>
          <a:off x="6682043" y="1326447"/>
          <a:ext cx="1285996" cy="816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Gayrı şahsilik</a:t>
          </a:r>
          <a:endParaRPr lang="tr-TR" sz="1600" kern="1200" dirty="0"/>
        </a:p>
      </dsp:txBody>
      <dsp:txXfrm>
        <a:off x="6705961" y="1350365"/>
        <a:ext cx="1238160" cy="7687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8CE7C-C023-4EAE-AA6D-3EDD9CD41A06}">
      <dsp:nvSpPr>
        <dsp:cNvPr id="0" name=""/>
        <dsp:cNvSpPr/>
      </dsp:nvSpPr>
      <dsp:spPr>
        <a:xfrm>
          <a:off x="2825" y="1181918"/>
          <a:ext cx="2273249" cy="11366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ÖRGÜT</a:t>
          </a:r>
          <a:endParaRPr lang="tr-TR" sz="1600" kern="1200" dirty="0"/>
        </a:p>
      </dsp:txBody>
      <dsp:txXfrm>
        <a:off x="36116" y="1215209"/>
        <a:ext cx="2206667" cy="1070042"/>
      </dsp:txXfrm>
    </dsp:sp>
    <dsp:sp modelId="{E070B3C4-1CAC-494B-B321-A3FEA74F1C1B}">
      <dsp:nvSpPr>
        <dsp:cNvPr id="0" name=""/>
        <dsp:cNvSpPr/>
      </dsp:nvSpPr>
      <dsp:spPr>
        <a:xfrm rot="19457599">
          <a:off x="2170821" y="1394227"/>
          <a:ext cx="1119806" cy="58447"/>
        </a:xfrm>
        <a:custGeom>
          <a:avLst/>
          <a:gdLst/>
          <a:ahLst/>
          <a:cxnLst/>
          <a:rect l="0" t="0" r="0" b="0"/>
          <a:pathLst>
            <a:path>
              <a:moveTo>
                <a:pt x="0" y="29223"/>
              </a:moveTo>
              <a:lnTo>
                <a:pt x="1119806" y="2922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02729" y="1395456"/>
        <a:ext cx="55990" cy="55990"/>
      </dsp:txXfrm>
    </dsp:sp>
    <dsp:sp modelId="{32BEAA7B-9869-4202-8D12-5D148863280B}">
      <dsp:nvSpPr>
        <dsp:cNvPr id="0" name=""/>
        <dsp:cNvSpPr/>
      </dsp:nvSpPr>
      <dsp:spPr>
        <a:xfrm>
          <a:off x="3185374" y="528359"/>
          <a:ext cx="2273249" cy="11366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AÇIK SİSTEMLER</a:t>
          </a:r>
          <a:endParaRPr lang="tr-TR" sz="1600" kern="1200" dirty="0"/>
        </a:p>
      </dsp:txBody>
      <dsp:txXfrm>
        <a:off x="3218665" y="561650"/>
        <a:ext cx="2206667" cy="1070042"/>
      </dsp:txXfrm>
    </dsp:sp>
    <dsp:sp modelId="{9702E809-D635-428D-9A99-8477C1382D65}">
      <dsp:nvSpPr>
        <dsp:cNvPr id="0" name=""/>
        <dsp:cNvSpPr/>
      </dsp:nvSpPr>
      <dsp:spPr>
        <a:xfrm>
          <a:off x="5458623" y="1067448"/>
          <a:ext cx="909299" cy="58447"/>
        </a:xfrm>
        <a:custGeom>
          <a:avLst/>
          <a:gdLst/>
          <a:ahLst/>
          <a:cxnLst/>
          <a:rect l="0" t="0" r="0" b="0"/>
          <a:pathLst>
            <a:path>
              <a:moveTo>
                <a:pt x="0" y="29223"/>
              </a:moveTo>
              <a:lnTo>
                <a:pt x="909299" y="2922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890540" y="1073939"/>
        <a:ext cx="45464" cy="45464"/>
      </dsp:txXfrm>
    </dsp:sp>
    <dsp:sp modelId="{93A0C697-B779-47C7-859B-CA3D62351003}">
      <dsp:nvSpPr>
        <dsp:cNvPr id="0" name=""/>
        <dsp:cNvSpPr/>
      </dsp:nvSpPr>
      <dsp:spPr>
        <a:xfrm>
          <a:off x="6367923" y="528359"/>
          <a:ext cx="2273249" cy="11366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Değişen ihtiyaçlara kendilerini uydurabilen örgütlerdir.  Çevreyle etkileşim halindedir. </a:t>
          </a:r>
          <a:endParaRPr lang="tr-TR" sz="1600" kern="1200" dirty="0"/>
        </a:p>
      </dsp:txBody>
      <dsp:txXfrm>
        <a:off x="6401214" y="561650"/>
        <a:ext cx="2206667" cy="1070042"/>
      </dsp:txXfrm>
    </dsp:sp>
    <dsp:sp modelId="{D46F7E72-2C68-455B-B27B-FFE49E1AC488}">
      <dsp:nvSpPr>
        <dsp:cNvPr id="0" name=""/>
        <dsp:cNvSpPr/>
      </dsp:nvSpPr>
      <dsp:spPr>
        <a:xfrm rot="2142401">
          <a:off x="2170821" y="2047786"/>
          <a:ext cx="1119806" cy="58447"/>
        </a:xfrm>
        <a:custGeom>
          <a:avLst/>
          <a:gdLst/>
          <a:ahLst/>
          <a:cxnLst/>
          <a:rect l="0" t="0" r="0" b="0"/>
          <a:pathLst>
            <a:path>
              <a:moveTo>
                <a:pt x="0" y="29223"/>
              </a:moveTo>
              <a:lnTo>
                <a:pt x="1119806" y="2922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02729" y="2049015"/>
        <a:ext cx="55990" cy="55990"/>
      </dsp:txXfrm>
    </dsp:sp>
    <dsp:sp modelId="{65FB795A-C11A-4CAC-972F-0C24A3F4E506}">
      <dsp:nvSpPr>
        <dsp:cNvPr id="0" name=""/>
        <dsp:cNvSpPr/>
      </dsp:nvSpPr>
      <dsp:spPr>
        <a:xfrm>
          <a:off x="3185374" y="1835477"/>
          <a:ext cx="2273249" cy="11366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KAPALI SİSTEMLER</a:t>
          </a:r>
          <a:endParaRPr lang="tr-TR" sz="1600" kern="1200" dirty="0"/>
        </a:p>
      </dsp:txBody>
      <dsp:txXfrm>
        <a:off x="3218665" y="1868768"/>
        <a:ext cx="2206667" cy="1070042"/>
      </dsp:txXfrm>
    </dsp:sp>
    <dsp:sp modelId="{91E924F1-30A0-42C0-8631-CB7E04668A61}">
      <dsp:nvSpPr>
        <dsp:cNvPr id="0" name=""/>
        <dsp:cNvSpPr/>
      </dsp:nvSpPr>
      <dsp:spPr>
        <a:xfrm>
          <a:off x="5458623" y="2374566"/>
          <a:ext cx="909299" cy="58447"/>
        </a:xfrm>
        <a:custGeom>
          <a:avLst/>
          <a:gdLst/>
          <a:ahLst/>
          <a:cxnLst/>
          <a:rect l="0" t="0" r="0" b="0"/>
          <a:pathLst>
            <a:path>
              <a:moveTo>
                <a:pt x="0" y="29223"/>
              </a:moveTo>
              <a:lnTo>
                <a:pt x="909299" y="2922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890540" y="2381057"/>
        <a:ext cx="45464" cy="45464"/>
      </dsp:txXfrm>
    </dsp:sp>
    <dsp:sp modelId="{0AECE518-E0E8-4ECE-A910-D23FBCFEC5E9}">
      <dsp:nvSpPr>
        <dsp:cNvPr id="0" name=""/>
        <dsp:cNvSpPr/>
      </dsp:nvSpPr>
      <dsp:spPr>
        <a:xfrm>
          <a:off x="6367923" y="1835477"/>
          <a:ext cx="2273249" cy="11366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Dış çevreden söz edilemez. Örgütün sadece kendi yapı ve fonksiyonları dikkate alınır. </a:t>
          </a:r>
          <a:endParaRPr lang="tr-TR" sz="1600" kern="1200" dirty="0"/>
        </a:p>
      </dsp:txBody>
      <dsp:txXfrm>
        <a:off x="6401214" y="1868768"/>
        <a:ext cx="2206667" cy="10700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FCDE6-1B2C-4CD9-99EA-752BEC38A847}">
      <dsp:nvSpPr>
        <dsp:cNvPr id="0" name=""/>
        <dsp:cNvSpPr/>
      </dsp:nvSpPr>
      <dsp:spPr>
        <a:xfrm>
          <a:off x="3249138" y="1827"/>
          <a:ext cx="2217159" cy="11085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FİZİKİ MEKANLARDA MADDİ ÜRETİMDE BULUNARAK FAALİYET GÖSTEREN ÖRGÜTLER</a:t>
          </a:r>
          <a:endParaRPr lang="tr-TR" sz="1300" kern="1200" dirty="0"/>
        </a:p>
      </dsp:txBody>
      <dsp:txXfrm>
        <a:off x="3281607" y="34296"/>
        <a:ext cx="2152221" cy="1043641"/>
      </dsp:txXfrm>
    </dsp:sp>
    <dsp:sp modelId="{9FD44344-9856-40E2-ABF2-88C181D46BDA}">
      <dsp:nvSpPr>
        <dsp:cNvPr id="0" name=""/>
        <dsp:cNvSpPr/>
      </dsp:nvSpPr>
      <dsp:spPr>
        <a:xfrm rot="3600000">
          <a:off x="4694820" y="1949138"/>
          <a:ext cx="1158330" cy="38800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4811221" y="2026738"/>
        <a:ext cx="925528" cy="232802"/>
      </dsp:txXfrm>
    </dsp:sp>
    <dsp:sp modelId="{7487DC6E-C521-4FBF-AFA4-E6FE60F0128A}">
      <dsp:nvSpPr>
        <dsp:cNvPr id="0" name=""/>
        <dsp:cNvSpPr/>
      </dsp:nvSpPr>
      <dsp:spPr>
        <a:xfrm>
          <a:off x="5081674" y="3175872"/>
          <a:ext cx="2217159" cy="11085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FAALİYETLERİNİN TAMAMINI İNTERNETTE GERÇEKLEŞTİREN ÖRGÜTLER. </a:t>
          </a:r>
          <a:endParaRPr lang="tr-TR" sz="1300" kern="1200" dirty="0"/>
        </a:p>
      </dsp:txBody>
      <dsp:txXfrm>
        <a:off x="5114143" y="3208341"/>
        <a:ext cx="2152221" cy="1043641"/>
      </dsp:txXfrm>
    </dsp:sp>
    <dsp:sp modelId="{E3979C8F-E125-4E61-B02D-B7B6E76426AA}">
      <dsp:nvSpPr>
        <dsp:cNvPr id="0" name=""/>
        <dsp:cNvSpPr/>
      </dsp:nvSpPr>
      <dsp:spPr>
        <a:xfrm rot="10800000">
          <a:off x="3778552" y="3536161"/>
          <a:ext cx="1158330" cy="38800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10800000">
        <a:off x="3894953" y="3613761"/>
        <a:ext cx="925528" cy="232802"/>
      </dsp:txXfrm>
    </dsp:sp>
    <dsp:sp modelId="{B030B3CB-894D-4990-8E45-B0897C1621B2}">
      <dsp:nvSpPr>
        <dsp:cNvPr id="0" name=""/>
        <dsp:cNvSpPr/>
      </dsp:nvSpPr>
      <dsp:spPr>
        <a:xfrm>
          <a:off x="1416602" y="3175872"/>
          <a:ext cx="2217159" cy="11085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FAALİYET ALANLARI FARKLI OLSA DA HEM FİZİKİ MEKANDA HEM DE İNTERNETTE  FAALİYET GÖSTEREN ÖRGÜTLER</a:t>
          </a:r>
          <a:endParaRPr lang="tr-TR" sz="1300" kern="1200" dirty="0"/>
        </a:p>
      </dsp:txBody>
      <dsp:txXfrm>
        <a:off x="1449071" y="3208341"/>
        <a:ext cx="2152221" cy="1043641"/>
      </dsp:txXfrm>
    </dsp:sp>
    <dsp:sp modelId="{A806C212-2BE2-4003-866B-7FF33DA52756}">
      <dsp:nvSpPr>
        <dsp:cNvPr id="0" name=""/>
        <dsp:cNvSpPr/>
      </dsp:nvSpPr>
      <dsp:spPr>
        <a:xfrm rot="18000000">
          <a:off x="2862285" y="1949138"/>
          <a:ext cx="1158330" cy="38800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2978686" y="2026738"/>
        <a:ext cx="925528" cy="232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D7B41-F695-4124-9964-0E9CF591CFFF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35BE5-5771-4D8D-875A-70808656517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38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35BE5-5771-4D8D-875A-708086565178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073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35BE5-5771-4D8D-875A-708086565178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755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D96C-9A0E-4D32-887D-549478A5C5FF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02415-502F-4626-9777-6A4E1ED9EDFA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874D-AC1C-4FBA-802F-A7264CF8B14F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93CC-6819-4BA0-84D9-8BF70F480039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D419-DC29-4FA0-A613-23A1A76BCC11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14C-CACB-4760-9259-04DF012D298B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5A36-FECF-4479-87A7-8AC1249E45E0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6DA9-A93B-4476-92BE-31E1E42A2F0D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1AAF-0B17-444D-A021-92784AD2BBF4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DA0A3-C78D-4917-8E77-1D0842CF1830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878D-3B51-411F-B8B2-7C71E5113A68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C729409-E2E0-40B9-AF49-6CB664F92D7D}" type="datetime1">
              <a:rPr lang="tr-TR" smtClean="0"/>
              <a:pPr/>
              <a:t>16.11.2017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8D06949-655C-496F-B687-601A3E4D343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28728" y="1500174"/>
            <a:ext cx="7406640" cy="1472184"/>
          </a:xfrm>
        </p:spPr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85852" y="4071942"/>
            <a:ext cx="7406640" cy="1752600"/>
          </a:xfrm>
        </p:spPr>
        <p:txBody>
          <a:bodyPr/>
          <a:lstStyle/>
          <a:p>
            <a:pPr algn="ctr"/>
            <a:r>
              <a:rPr lang="tr-TR" dirty="0" smtClean="0"/>
              <a:t>Prof. Dr. Müge Kart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3971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Çalışma yaşamında neler oluyor?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55558" y="1988840"/>
            <a:ext cx="7290646" cy="286379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Dev fabrikalar kurmak ve işletmek =&gt;  akıl ve bilimin önemini arttırdı. </a:t>
            </a:r>
          </a:p>
          <a:p>
            <a:endParaRPr lang="tr-TR" dirty="0" smtClean="0"/>
          </a:p>
          <a:p>
            <a:r>
              <a:rPr lang="tr-TR" dirty="0" smtClean="0"/>
              <a:t>Geleneksel alışkanlıklarla değil; rasyonel kurallarla üretim anlayışı hakim oldu. </a:t>
            </a: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77809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MAX WEBER VE BÜROKRASİ KURAMI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38995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smtClean="0"/>
              <a:t>Sanayi </a:t>
            </a:r>
            <a:r>
              <a:rPr lang="tr-TR" dirty="0" smtClean="0"/>
              <a:t>toplumunda en önemli şey =&gt; </a:t>
            </a:r>
            <a:r>
              <a:rPr lang="tr-TR" i="1" dirty="0" smtClean="0">
                <a:solidFill>
                  <a:srgbClr val="FF0000"/>
                </a:solidFill>
              </a:rPr>
              <a:t>DÜZENİ SAĞLAMAK</a:t>
            </a:r>
            <a:r>
              <a:rPr lang="tr-TR" i="1" dirty="0" smtClean="0"/>
              <a:t> </a:t>
            </a:r>
            <a:r>
              <a:rPr lang="tr-TR" dirty="0" smtClean="0"/>
              <a:t>tır. </a:t>
            </a:r>
          </a:p>
          <a:p>
            <a:r>
              <a:rPr lang="tr-TR" dirty="0" err="1" smtClean="0"/>
              <a:t>Weber’e</a:t>
            </a:r>
            <a:r>
              <a:rPr lang="tr-TR" dirty="0" smtClean="0"/>
              <a:t> göre =&gt; bürokrasi bir kez tam olarak kurulursa bir daha ortadan kaldırılamaz. </a:t>
            </a:r>
          </a:p>
          <a:p>
            <a:r>
              <a:rPr lang="tr-TR" dirty="0" smtClean="0"/>
              <a:t>Bürokrasi; yöneticiye meşru bir iktidar verir.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/>
              <a:t>Weber’e</a:t>
            </a:r>
            <a:r>
              <a:rPr lang="tr-TR" dirty="0" smtClean="0"/>
              <a:t> göre; </a:t>
            </a:r>
            <a:br>
              <a:rPr lang="tr-TR" dirty="0" smtClean="0"/>
            </a:br>
            <a:r>
              <a:rPr lang="tr-TR" dirty="0" smtClean="0"/>
              <a:t>ideal bürokrasi bileşenleri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28794" y="1285860"/>
          <a:ext cx="5072098" cy="5357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1475656" y="1268760"/>
            <a:ext cx="6148798" cy="28083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smtClean="0"/>
              <a:t>Bürokraside örgüt kişisel duygu ve ilişkilerden arındırılır. </a:t>
            </a:r>
            <a:endParaRPr lang="tr-TR" sz="3200" dirty="0" smtClean="0"/>
          </a:p>
          <a:p>
            <a:pPr algn="ctr"/>
            <a:endParaRPr lang="tr-TR" sz="3200" dirty="0" smtClean="0"/>
          </a:p>
          <a:p>
            <a:pPr algn="ctr"/>
            <a:r>
              <a:rPr lang="tr-TR" sz="3200" dirty="0" smtClean="0"/>
              <a:t>Rasyonel kurallarla örgütlenilir. </a:t>
            </a:r>
            <a:endParaRPr lang="tr-TR" sz="3200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683993"/>
              </p:ext>
            </p:extLst>
          </p:nvPr>
        </p:nvGraphicFramePr>
        <p:xfrm>
          <a:off x="1043608" y="1700808"/>
          <a:ext cx="8220102" cy="2143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Metin kutusu"/>
          <p:cNvSpPr txBox="1"/>
          <p:nvPr/>
        </p:nvSpPr>
        <p:spPr>
          <a:xfrm>
            <a:off x="2987824" y="5301208"/>
            <a:ext cx="345638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“</a:t>
            </a:r>
            <a:r>
              <a:rPr lang="tr-TR" sz="2000" dirty="0" smtClean="0"/>
              <a:t>AKILCILIĞIN DEMİR KAFESİ</a:t>
            </a:r>
            <a:r>
              <a:rPr lang="tr-TR" sz="2000" dirty="0" smtClean="0"/>
              <a:t>” ne demek?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5852" y="2357430"/>
            <a:ext cx="7498080" cy="24288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smtClean="0"/>
              <a:t>Sorgusuzca otoriteye itaat çalışan düşüncesi hakimdir ki bu da çalışanları iş süreçlerinde sadece söyleneni yapan pasif bir nesne haline getirmiştir.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Bilimsel yönetim yaklaşımı ve klasik kuramlar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371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1911 </a:t>
            </a:r>
            <a:r>
              <a:rPr lang="tr-TR" dirty="0" err="1" smtClean="0"/>
              <a:t>Frederick</a:t>
            </a:r>
            <a:r>
              <a:rPr lang="tr-TR" dirty="0" smtClean="0"/>
              <a:t> </a:t>
            </a:r>
            <a:r>
              <a:rPr lang="tr-TR" dirty="0" smtClean="0"/>
              <a:t>Taylor </a:t>
            </a:r>
            <a:r>
              <a:rPr lang="tr-TR" dirty="0" smtClean="0"/>
              <a:t>- </a:t>
            </a:r>
            <a:r>
              <a:rPr lang="tr-TR" dirty="0" smtClean="0"/>
              <a:t>“Bilimsel Yönetimin İlkeleri</a:t>
            </a:r>
            <a:r>
              <a:rPr lang="tr-TR" dirty="0" smtClean="0"/>
              <a:t>”</a:t>
            </a:r>
            <a:endParaRPr lang="tr-TR" dirty="0" smtClean="0"/>
          </a:p>
          <a:p>
            <a:pPr lvl="1"/>
            <a:r>
              <a:rPr lang="tr-TR" dirty="0" smtClean="0"/>
              <a:t>Yönetim </a:t>
            </a:r>
            <a:r>
              <a:rPr lang="tr-TR" dirty="0" smtClean="0"/>
              <a:t>anlayışında köklü bir </a:t>
            </a:r>
            <a:r>
              <a:rPr lang="tr-TR" dirty="0" smtClean="0"/>
              <a:t>devrim.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1142976" y="3789040"/>
            <a:ext cx="7790712" cy="25717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tr-TR" smtClean="0"/>
              <a:t>Taylor’un bilimsel yönetim ilkeleri şunlardır: </a:t>
            </a:r>
          </a:p>
          <a:p>
            <a:pPr marL="1115568" lvl="2" indent="-457200">
              <a:buFont typeface="+mj-lt"/>
              <a:buAutoNum type="arabicPeriod"/>
            </a:pPr>
            <a:r>
              <a:rPr lang="tr-TR" sz="2000" b="1" smtClean="0">
                <a:solidFill>
                  <a:srgbClr val="002060"/>
                </a:solidFill>
              </a:rPr>
              <a:t>Gelişigüzel yöntemler değil, bilim</a:t>
            </a:r>
          </a:p>
          <a:p>
            <a:pPr marL="1115568" lvl="2" indent="-457200">
              <a:buFont typeface="+mj-lt"/>
              <a:buAutoNum type="arabicPeriod"/>
            </a:pPr>
            <a:r>
              <a:rPr lang="tr-TR" sz="2000" b="1" smtClean="0">
                <a:solidFill>
                  <a:srgbClr val="002060"/>
                </a:solidFill>
              </a:rPr>
              <a:t>İhtilaf değil, uyum</a:t>
            </a:r>
          </a:p>
          <a:p>
            <a:pPr marL="1115568" lvl="2" indent="-457200">
              <a:buFont typeface="+mj-lt"/>
              <a:buAutoNum type="arabicPeriod"/>
            </a:pPr>
            <a:r>
              <a:rPr lang="tr-TR" sz="2000" b="1" smtClean="0">
                <a:solidFill>
                  <a:srgbClr val="002060"/>
                </a:solidFill>
              </a:rPr>
              <a:t>Bireycilik değil, işbirliği</a:t>
            </a:r>
          </a:p>
          <a:p>
            <a:pPr marL="1115568" lvl="2" indent="-457200">
              <a:buFont typeface="+mj-lt"/>
              <a:buAutoNum type="arabicPeriod"/>
            </a:pPr>
            <a:r>
              <a:rPr lang="tr-TR" sz="2000" b="1" smtClean="0">
                <a:solidFill>
                  <a:srgbClr val="002060"/>
                </a:solidFill>
              </a:rPr>
              <a:t>Sınırlı üretim değil, maksimum üretim</a:t>
            </a:r>
          </a:p>
          <a:p>
            <a:pPr marL="1115568" lvl="2" indent="-457200">
              <a:buFont typeface="+mj-lt"/>
              <a:buAutoNum type="arabicPeriod"/>
            </a:pPr>
            <a:r>
              <a:rPr lang="tr-TR" sz="2000" b="1" smtClean="0">
                <a:solidFill>
                  <a:srgbClr val="002060"/>
                </a:solidFill>
              </a:rPr>
              <a:t>Her işçinin en üst verimlilik ve refah düzeyine geliştirilmesi. </a:t>
            </a:r>
            <a:endParaRPr lang="tr-TR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71538" y="142852"/>
            <a:ext cx="7862150" cy="100013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HENRI FAYOL’UN YÖNETİM ANLAYIŞI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19672" y="2420888"/>
            <a:ext cx="5976664" cy="27363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Yönetimin unsurları şunlardır: </a:t>
            </a:r>
          </a:p>
          <a:p>
            <a:pPr marL="1325880" lvl="3" indent="-457200">
              <a:buFont typeface="+mj-lt"/>
              <a:buAutoNum type="arabicParenR"/>
            </a:pPr>
            <a:r>
              <a:rPr lang="tr-TR" dirty="0" smtClean="0"/>
              <a:t>PLANLAMA</a:t>
            </a:r>
          </a:p>
          <a:p>
            <a:pPr marL="1325880" lvl="3" indent="-457200">
              <a:buFont typeface="+mj-lt"/>
              <a:buAutoNum type="arabicParenR"/>
            </a:pPr>
            <a:r>
              <a:rPr lang="tr-TR" dirty="0" smtClean="0"/>
              <a:t>ÖRGÜTLENME</a:t>
            </a:r>
          </a:p>
          <a:p>
            <a:pPr marL="1325880" lvl="3" indent="-457200">
              <a:buFont typeface="+mj-lt"/>
              <a:buAutoNum type="arabicParenR"/>
            </a:pPr>
            <a:r>
              <a:rPr lang="tr-TR" dirty="0" smtClean="0"/>
              <a:t>KUMANDA</a:t>
            </a:r>
          </a:p>
          <a:p>
            <a:pPr marL="1325880" lvl="3" indent="-457200">
              <a:buFont typeface="+mj-lt"/>
              <a:buAutoNum type="arabicParenR"/>
            </a:pPr>
            <a:r>
              <a:rPr lang="tr-TR" dirty="0" smtClean="0"/>
              <a:t>KOORDİNASYON</a:t>
            </a:r>
          </a:p>
          <a:p>
            <a:pPr marL="1325880" lvl="3" indent="-457200">
              <a:buFont typeface="+mj-lt"/>
              <a:buAutoNum type="arabicParenR"/>
            </a:pPr>
            <a:r>
              <a:rPr lang="tr-TR" dirty="0" smtClean="0"/>
              <a:t>KONTROL</a:t>
            </a:r>
            <a:endParaRPr lang="tr-TR" dirty="0" smtClean="0"/>
          </a:p>
          <a:p>
            <a:pPr marL="1325880" lvl="3" indent="-457200">
              <a:buFont typeface="+mj-lt"/>
              <a:buAutoNum type="arabicParenR"/>
            </a:pPr>
            <a:endParaRPr lang="tr-TR" dirty="0" smtClean="0"/>
          </a:p>
          <a:p>
            <a:pPr marL="1325880" lvl="3" indent="-457200"/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582594"/>
          </a:xfrm>
        </p:spPr>
        <p:txBody>
          <a:bodyPr>
            <a:noAutofit/>
          </a:bodyPr>
          <a:lstStyle/>
          <a:p>
            <a:r>
              <a:rPr lang="tr-TR" sz="3200" dirty="0" smtClean="0"/>
              <a:t>İNSAN İLİŞKİLERİ YAKLAŞIMI ve NEO KLASİK KURAMLAR</a:t>
            </a:r>
            <a:endParaRPr lang="tr-TR" sz="3200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1835696" y="3729804"/>
            <a:ext cx="6357982" cy="9286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r>
              <a:rPr kumimoji="0" lang="tr-TR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Western </a:t>
            </a:r>
            <a:r>
              <a:rPr kumimoji="0" lang="tr-TR" sz="2400" b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Electric</a:t>
            </a:r>
            <a:r>
              <a:rPr kumimoji="0" lang="tr-TR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firmasının </a:t>
            </a:r>
            <a:r>
              <a:rPr kumimoji="0" lang="tr-TR" sz="2400" b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Hawthorne</a:t>
            </a:r>
            <a:r>
              <a:rPr kumimoji="0" lang="tr-TR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fabrikalarında 1924’te başlayan çalışmalar 8 yıl sürmüştür. </a:t>
            </a:r>
          </a:p>
        </p:txBody>
      </p:sp>
      <p:sp>
        <p:nvSpPr>
          <p:cNvPr id="6" name="5 Dikdörtgen"/>
          <p:cNvSpPr/>
          <p:nvPr/>
        </p:nvSpPr>
        <p:spPr>
          <a:xfrm>
            <a:off x="1691680" y="2108852"/>
            <a:ext cx="64087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 algn="ctr">
              <a:spcBef>
                <a:spcPts val="600"/>
              </a:spcBef>
              <a:buClr>
                <a:srgbClr val="0F6FC6"/>
              </a:buClr>
              <a:buSzPct val="80000"/>
            </a:pPr>
            <a:r>
              <a:rPr lang="tr-TR" sz="2800" i="1" dirty="0">
                <a:solidFill>
                  <a:srgbClr val="FF0000"/>
                </a:solidFill>
              </a:rPr>
              <a:t>ELTON </a:t>
            </a:r>
            <a:r>
              <a:rPr lang="tr-TR" sz="2800" i="1" dirty="0" err="1">
                <a:solidFill>
                  <a:srgbClr val="FF0000"/>
                </a:solidFill>
              </a:rPr>
              <a:t>MAYO’nun</a:t>
            </a:r>
            <a:r>
              <a:rPr lang="tr-TR" sz="2800" i="1" dirty="0">
                <a:solidFill>
                  <a:srgbClr val="FF0000"/>
                </a:solidFill>
              </a:rPr>
              <a:t> ÇALIŞMALARI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682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SONUÇLAR: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1484784"/>
            <a:ext cx="8290778" cy="17076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smtClean="0"/>
              <a:t>Teknik ve fiziksel koşullar kontrol edildiğinde ve bunlarda değişiklik olmadığında bile verimlilik artışının devamlı olduğu görülmüştür. 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2360977" y="4221088"/>
            <a:ext cx="6462464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3200" dirty="0">
                <a:solidFill>
                  <a:schemeClr val="dk1"/>
                </a:solidFill>
              </a:rPr>
              <a:t>Bir örgüt içerisinde yer alan insan ve onun oluşturduğu sosyal ilişkiler </a:t>
            </a:r>
            <a:r>
              <a:rPr lang="tr-TR" sz="3200" dirty="0" smtClean="0">
                <a:solidFill>
                  <a:schemeClr val="dk1"/>
                </a:solidFill>
              </a:rPr>
              <a:t>çok önemlidir. </a:t>
            </a:r>
            <a:endParaRPr lang="tr-TR" sz="3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329510" cy="7143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543956" cy="578647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Modern toplumda =&gt; toplumsal ilişkiler “örgütler” aracılığıyla yürütülür.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Örgütler tarihin pek çok döneminde görülebilir: Ordu / devlet / dini gruplar / zanaatkarlık kurumları vb. 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28554" y="4725144"/>
            <a:ext cx="84296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Modern örgütlerle farkı nedir bu örgütlerin?</a:t>
            </a:r>
            <a:endParaRPr lang="tr-TR" sz="3200" b="1" i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İlişkileri Yaklaşımı ne diyor?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285860"/>
            <a:ext cx="7790712" cy="521497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tr-TR" dirty="0" smtClean="0"/>
              <a:t>ireyi </a:t>
            </a:r>
            <a:r>
              <a:rPr lang="tr-TR" dirty="0" smtClean="0"/>
              <a:t>güdüleyen en önemli şey ekonomik olanlar değildir;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Doğal gruplar biçimsel gruplardan daha etkilidir;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Grup davranışları üretimi olumlu ya da olumsuz etkileyebilir. 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Bireylerin kişiliklerine saygı duyulursa üretimde daha aktif hale getirilebilirler. 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İşçiler örgüte kendi değerlerini, tutum ve amaçlarını da getirmektedirler. 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Onları </a:t>
            </a:r>
            <a:r>
              <a:rPr lang="tr-TR" dirty="0" err="1" smtClean="0"/>
              <a:t>güdülemek</a:t>
            </a:r>
            <a:r>
              <a:rPr lang="tr-TR" dirty="0" smtClean="0"/>
              <a:t> için ceza-tehdit yerine =&gt; anlamlı iletişim ve insanca muamele tercih edilmelidir. 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Çalışanların istek ve eğilimleri mutlaka dinlenmelidir.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SİSTEM YAKLAŞIMI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10785" y="1916832"/>
            <a:ext cx="7643866" cy="31489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tr-TR" dirty="0" smtClean="0"/>
              <a:t>1950 </a:t>
            </a:r>
            <a:r>
              <a:rPr lang="tr-TR" dirty="0" err="1" smtClean="0"/>
              <a:t>lere</a:t>
            </a:r>
            <a:r>
              <a:rPr lang="tr-TR" dirty="0" smtClean="0"/>
              <a:t> damgasını vuran en önemli örgüt yaklaşımıdır.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Sosyolog </a:t>
            </a:r>
            <a:r>
              <a:rPr lang="tr-TR" dirty="0" err="1" smtClean="0"/>
              <a:t>Parsons’a</a:t>
            </a:r>
            <a:r>
              <a:rPr lang="tr-TR" dirty="0" smtClean="0"/>
              <a:t> göre =&gt; tüm toplumlar, oldukça farklı ALT SİSTEMLERDEN oluşan; hepsi karşılıklı ilişki ve bağımlılık içindeki, bağımsız ve kendine yetenler sistemlerdir.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844824"/>
            <a:ext cx="7647836" cy="32872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2296" indent="0">
              <a:buNone/>
            </a:pP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“organizma </a:t>
            </a:r>
            <a:r>
              <a:rPr lang="tr-TR" dirty="0" smtClean="0">
                <a:solidFill>
                  <a:srgbClr val="FF0000"/>
                </a:solidFill>
              </a:rPr>
              <a:t>metaforu”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Örgütler </a:t>
            </a:r>
            <a:r>
              <a:rPr lang="tr-TR" dirty="0" smtClean="0"/>
              <a:t>tıpkı bir “organizma” gibi çevrelerine açıktır ve varlıklarını sürdürebilmek için bu çevreyle uygun bir ilişki kurmaları gerekir.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2692818"/>
              </p:ext>
            </p:extLst>
          </p:nvPr>
        </p:nvGraphicFramePr>
        <p:xfrm>
          <a:off x="203432" y="1412776"/>
          <a:ext cx="8643998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Dikdörtgen"/>
          <p:cNvSpPr/>
          <p:nvPr/>
        </p:nvSpPr>
        <p:spPr>
          <a:xfrm>
            <a:off x="4716016" y="5661248"/>
            <a:ext cx="4000528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ÖRGÜT =&gt; KENDİ İÇERİSİNDE ETKİLEŞİM VE BİRBİRİNE BAĞIMLILIĞI OLAN ALT SİSTEMLERDEN OLUŞMAKTADIR. 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5786" y="274638"/>
            <a:ext cx="8147902" cy="79690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SANAYİ TOPLUMUNUN KRİZİ VE YENİ ÖRGÜT YAKLAŞIMLARI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6811" y="2492896"/>
            <a:ext cx="8576530" cy="12858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/>
            <a:r>
              <a:rPr lang="tr-TR" dirty="0" smtClean="0"/>
              <a:t>1970li yıllar sanayi toplumu için kriz demektir ve yeni bir toplumun oluşumu gerçekleşmiştir: </a:t>
            </a:r>
            <a:r>
              <a:rPr lang="tr-TR" sz="2800" b="1" i="1" dirty="0" smtClean="0">
                <a:solidFill>
                  <a:srgbClr val="FF0000"/>
                </a:solidFill>
              </a:rPr>
              <a:t>POSTMODERN TOPLUM (BİLGİ TOPLUMU)</a:t>
            </a:r>
          </a:p>
          <a:p>
            <a:endParaRPr lang="tr-TR" b="1" i="1" dirty="0">
              <a:solidFill>
                <a:srgbClr val="FF0000"/>
              </a:solidFill>
            </a:endParaRPr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2627784" y="4869160"/>
            <a:ext cx="5760640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tr-T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BUNA NEDEN OLAN </a:t>
            </a:r>
            <a:r>
              <a:rPr kumimoji="0" lang="tr-T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FAKTÖRLER NELERDİR?: </a:t>
            </a:r>
            <a:endParaRPr kumimoji="0" lang="tr-TR" sz="2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İNSAN </a:t>
            </a:r>
            <a:r>
              <a:rPr lang="tr-TR" dirty="0" smtClean="0"/>
              <a:t>KAYNAKLARI YÖNETİMİ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32773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İKY </a:t>
            </a:r>
            <a:r>
              <a:rPr lang="tr-TR" dirty="0" smtClean="0"/>
              <a:t>de </a:t>
            </a:r>
            <a:r>
              <a:rPr lang="tr-TR" dirty="0" smtClean="0"/>
              <a:t>örgütün </a:t>
            </a:r>
            <a:r>
              <a:rPr lang="tr-TR" dirty="0" smtClean="0"/>
              <a:t>hedefleri kadar insanların örgütte tatmin edilmesi de önemlidir.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Eğitimli, vasıflı, işinde uzman çalışan rekabette başarılı olmak isteyen örgüt için en önemli unsur haline gelmektedir.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785794"/>
            <a:ext cx="8572560" cy="13573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tr-TR" dirty="0" err="1" smtClean="0"/>
              <a:t>Postmodern</a:t>
            </a:r>
            <a:r>
              <a:rPr lang="tr-TR" dirty="0" smtClean="0"/>
              <a:t> dönemde =&gt; kültürel-ekonomik- sosyal alanlarda yaşanan gelişmeler örgütlere de yansımıştır. </a:t>
            </a:r>
          </a:p>
          <a:p>
            <a:r>
              <a:rPr lang="tr-TR" dirty="0" smtClean="0"/>
              <a:t>Bu örgütler eskiye benzeyen ama yeni yapılara sahiptir. </a:t>
            </a:r>
          </a:p>
          <a:p>
            <a:r>
              <a:rPr lang="tr-TR" dirty="0" smtClean="0"/>
              <a:t>Faaliyet tarzlarına göre bu örgütler üçe ayrılabilir: 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57125" y="285728"/>
            <a:ext cx="8786875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tr-TR" sz="2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Postmodern</a:t>
            </a:r>
            <a:r>
              <a:rPr lang="tr-TR" sz="2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örgüt modern örgütün uzantısı mıdır?</a:t>
            </a:r>
            <a:endParaRPr lang="tr-TR" sz="2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214282" y="2357430"/>
          <a:ext cx="8715436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4660" y="285728"/>
            <a:ext cx="8219340" cy="439718"/>
          </a:xfrm>
        </p:spPr>
        <p:txBody>
          <a:bodyPr>
            <a:noAutofit/>
          </a:bodyPr>
          <a:lstStyle/>
          <a:p>
            <a:r>
              <a:rPr lang="tr-TR" sz="3200" dirty="0" smtClean="0"/>
              <a:t>POSTMODERN ÖRGÜTLERİN ÖZELLİKLERİ</a:t>
            </a:r>
            <a:endParaRPr lang="tr-TR" sz="32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357290" y="928670"/>
          <a:ext cx="7072362" cy="557216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07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8012">
                <a:tc>
                  <a:txBody>
                    <a:bodyPr/>
                    <a:lstStyle/>
                    <a:p>
                      <a:r>
                        <a:rPr lang="tr-TR" b="0" dirty="0" smtClean="0"/>
                        <a:t>1. Zaman ve Mekan Bütünlüğünün Kırılması</a:t>
                      </a:r>
                      <a:endParaRPr lang="tr-T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2. Bilgi ve Enformasyon Teknolojileri Odaklılık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3. Esnek Yapılanma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4. İttifaklar ve Proje Odaklı Çalışma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5. Eğitimli, Profesyonel, Geçici Kariyer Merkezli Çalışan Prototipi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6.Katılımcı ve Ademi Merkezi Yönetim Odaklı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7. Müşteri Odaklılık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8. Hız Odaklılık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9. Değişime ve Kaotik Çevreye Uyumlu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10. Denetim / Gözetimin Yeni Tarzda Yükselişi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11. </a:t>
                      </a:r>
                      <a:r>
                        <a:rPr lang="tr-TR" dirty="0" err="1" smtClean="0"/>
                        <a:t>Hiper</a:t>
                      </a:r>
                      <a:r>
                        <a:rPr lang="tr-TR" dirty="0" smtClean="0"/>
                        <a:t> Gerçeklik: </a:t>
                      </a:r>
                      <a:r>
                        <a:rPr lang="tr-TR" dirty="0" err="1" smtClean="0"/>
                        <a:t>Simulasyon</a:t>
                      </a:r>
                      <a:r>
                        <a:rPr lang="tr-TR" dirty="0" smtClean="0"/>
                        <a:t> ve </a:t>
                      </a:r>
                      <a:r>
                        <a:rPr lang="tr-TR" dirty="0" err="1" smtClean="0"/>
                        <a:t>Fantazma</a:t>
                      </a:r>
                      <a:r>
                        <a:rPr lang="tr-TR" dirty="0" smtClean="0"/>
                        <a:t> Odaklı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12. Büyünün Bozulması ve Yeniden Rasyonelleşmesi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13. Farklılaşma</a:t>
                      </a:r>
                      <a:r>
                        <a:rPr lang="tr-TR" baseline="0" dirty="0" smtClean="0"/>
                        <a:t> ve Yeniden Homojenleşme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8012">
                <a:tc>
                  <a:txBody>
                    <a:bodyPr/>
                    <a:lstStyle/>
                    <a:p>
                      <a:r>
                        <a:rPr lang="tr-TR" dirty="0" smtClean="0"/>
                        <a:t>14. Çok seslilik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Modern-post modern örgüt kıyaslaması: 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14480" y="1571612"/>
          <a:ext cx="7000924" cy="414340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500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Modern örgüt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post modern örgüt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Kitle üretimi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Esnek üretim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Yukarıdan aşağıya dikey planlama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Yatay planlama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Vasıfsız işçi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Çok becerikli çalışan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Homojenlik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Farklılık zenginliktir anlayışı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Merkezi yapılar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Ademi merkezi yapılar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Katı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Esnek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İşler aşırı ayrışmıştır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İşler epeyce benzeşir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378">
                <a:tc>
                  <a:txBody>
                    <a:bodyPr/>
                    <a:lstStyle/>
                    <a:p>
                      <a:r>
                        <a:rPr lang="tr-TR" dirty="0" smtClean="0"/>
                        <a:t>Sözleşme ile çalışma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Alt sözleşmeler ve network çalışma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928670"/>
            <a:ext cx="7719274" cy="564360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Geleneksel toplumlardaki 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kişiselliğe dayalı yönetim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=&gt; modern örgütte ortadan kalkar. </a:t>
            </a:r>
          </a:p>
          <a:p>
            <a:pPr lvl="2">
              <a:buNone/>
            </a:pP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Modern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örgütte =&gt; </a:t>
            </a:r>
          </a:p>
          <a:p>
            <a:pPr lvl="2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keyfi yapılanma yoktur. </a:t>
            </a:r>
          </a:p>
          <a:p>
            <a:pPr lvl="2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Keyfi görevlendirme yoktur. </a:t>
            </a:r>
          </a:p>
          <a:p>
            <a:pPr lvl="2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Keyfi cezalandırma yoktur. </a:t>
            </a:r>
          </a:p>
          <a:p>
            <a:pPr lvl="2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Formel ve yasal düzenlemelerle belirlenmiş süreçler vardır. </a:t>
            </a:r>
          </a:p>
          <a:p>
            <a:pPr lvl="2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tr-TR" dirty="0" smtClean="0"/>
          </a:p>
          <a:p>
            <a:pPr lvl="2"/>
            <a:endParaRPr lang="tr-TR" dirty="0" smtClean="0"/>
          </a:p>
          <a:p>
            <a:pPr lvl="2"/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836712"/>
            <a:ext cx="7416824" cy="34563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endParaRPr lang="tr-TR" sz="2800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8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4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Modern </a:t>
            </a:r>
            <a:r>
              <a:rPr lang="tr-TR" sz="4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örgüt </a:t>
            </a:r>
            <a:r>
              <a:rPr lang="tr-TR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endParaRPr lang="tr-TR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sanayileşmenin </a:t>
            </a:r>
            <a:r>
              <a:rPr lang="tr-TR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 ürünüdür. </a:t>
            </a:r>
          </a:p>
          <a:p>
            <a:pPr lvl="2" algn="just">
              <a:buFont typeface="Wingdings" pitchFamily="2" charset="2"/>
              <a:buChar char="Ø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SOSYOLOJİDEKİ ÖRGÜT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80070" y="1988840"/>
            <a:ext cx="8290778" cy="201622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Sanayi toplumunun gelişim sürecinde =&gt; toplumsal kurumlarda hakim örgütlenme biçimi =&gt; “</a:t>
            </a:r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bürokratik </a:t>
            </a:r>
            <a:r>
              <a:rPr lang="tr-T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yapılanma</a:t>
            </a:r>
            <a:r>
              <a:rPr lang="tr-TR" dirty="0" err="1" smtClean="0"/>
              <a:t>”dır</a:t>
            </a:r>
            <a:r>
              <a:rPr lang="tr-TR" dirty="0" smtClean="0"/>
              <a:t>. </a:t>
            </a:r>
          </a:p>
          <a:p>
            <a:pPr>
              <a:buNone/>
            </a:pPr>
            <a:endParaRPr lang="tr-TR" dirty="0" smtClean="0"/>
          </a:p>
          <a:p>
            <a:pPr lvl="2">
              <a:buFont typeface="Wingdings" pitchFamily="2" charset="2"/>
              <a:buChar char="Ø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57158" y="214290"/>
          <a:ext cx="8577292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Aşağı Ok"/>
          <p:cNvSpPr/>
          <p:nvPr/>
        </p:nvSpPr>
        <p:spPr>
          <a:xfrm>
            <a:off x="5786446" y="4429132"/>
            <a:ext cx="571504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kış Çizelgesi: Delikli Teyp"/>
          <p:cNvSpPr/>
          <p:nvPr/>
        </p:nvSpPr>
        <p:spPr>
          <a:xfrm>
            <a:off x="4214810" y="5286388"/>
            <a:ext cx="4214842" cy="1285884"/>
          </a:xfrm>
          <a:prstGeom prst="flowChartPunchedTap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Tarım toplumunun zanaatkarlarının =&gt; fabrikada “ustabaşı” olarak çalışmaya başlaması</a:t>
            </a:r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1945" y="1398461"/>
            <a:ext cx="7719274" cy="58259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FABRİKALAR…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76226" y="3068960"/>
            <a:ext cx="7790712" cy="18573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tr-TR" dirty="0" smtClean="0"/>
              <a:t>İşçi sınıfının ortaya çıkmasına yol açtı.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Toplumun çalışma anlayışını ve çalışma kültürünü değiştirdi.  </a:t>
            </a:r>
          </a:p>
          <a:p>
            <a:pPr marL="596646" indent="-514350">
              <a:buFont typeface="+mj-lt"/>
              <a:buAutoNum type="arabicPeriod"/>
            </a:pPr>
            <a:r>
              <a:rPr lang="tr-TR" dirty="0" smtClean="0"/>
              <a:t>Artık düzenli çalışma saatleri / vardiyalar vardı ve “</a:t>
            </a:r>
            <a:r>
              <a:rPr lang="tr-TR" b="1" dirty="0" smtClean="0"/>
              <a:t>çalışmak</a:t>
            </a:r>
            <a:r>
              <a:rPr lang="tr-TR" dirty="0" smtClean="0"/>
              <a:t>” </a:t>
            </a:r>
            <a:r>
              <a:rPr lang="tr-TR" b="1" i="1" dirty="0" smtClean="0">
                <a:solidFill>
                  <a:srgbClr val="FF0000"/>
                </a:solidFill>
              </a:rPr>
              <a:t>kutsanıyordu. </a:t>
            </a:r>
          </a:p>
          <a:p>
            <a:pPr marL="596646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682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Sanayileşmenin ilk yıllarında,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57224" y="1916832"/>
            <a:ext cx="8076464" cy="374441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smtClean="0"/>
              <a:t>Tarım </a:t>
            </a:r>
            <a:r>
              <a:rPr lang="tr-TR" dirty="0" smtClean="0"/>
              <a:t>alanlarından kentlere büyük göç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Kentlerde işsizlik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Yoksulluk- sefalet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Sert </a:t>
            </a:r>
            <a:r>
              <a:rPr lang="tr-TR" dirty="0" smtClean="0"/>
              <a:t>yasalar uygulanması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Kural ihlallerinin çok ağır cezalandırılması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İtaatın</a:t>
            </a:r>
            <a:r>
              <a:rPr lang="tr-TR" dirty="0" smtClean="0"/>
              <a:t> </a:t>
            </a:r>
            <a:r>
              <a:rPr lang="tr-TR" dirty="0" smtClean="0"/>
              <a:t>en önemli değer olarak kutsanması</a:t>
            </a:r>
          </a:p>
          <a:p>
            <a:pPr>
              <a:buNone/>
            </a:pPr>
            <a:r>
              <a:rPr lang="tr-TR" dirty="0" smtClean="0"/>
              <a:t>								</a:t>
            </a:r>
            <a:r>
              <a:rPr lang="tr-TR" sz="42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VAR….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08660" y="1628800"/>
            <a:ext cx="7933588" cy="436797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Neredeyse </a:t>
            </a:r>
            <a:r>
              <a:rPr lang="tr-TR" dirty="0" smtClean="0"/>
              <a:t>karın tokluğuna uzun çalışma var. </a:t>
            </a:r>
          </a:p>
          <a:p>
            <a:r>
              <a:rPr lang="tr-TR" dirty="0" smtClean="0"/>
              <a:t>Emeğin sömürüsü =&gt; işçilerin sendikalarda örgütlenmesine yol açıyor. </a:t>
            </a:r>
          </a:p>
          <a:p>
            <a:r>
              <a:rPr lang="tr-TR" dirty="0" smtClean="0"/>
              <a:t>Fabrikada </a:t>
            </a:r>
            <a:r>
              <a:rPr lang="tr-TR" dirty="0" smtClean="0"/>
              <a:t>üretim durmasın diye vardiya yaygın. </a:t>
            </a:r>
          </a:p>
          <a:p>
            <a:r>
              <a:rPr lang="tr-TR" dirty="0" smtClean="0"/>
              <a:t>Dakiklik çok önemli ; işe gelme ve çıkma saatlerine dikkat ediliyor.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6949-655C-496F-B687-601A3E4D3430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Words>974</Words>
  <Application>Microsoft Office PowerPoint</Application>
  <PresentationFormat>Ekran Gösterisi (4:3)</PresentationFormat>
  <Paragraphs>202</Paragraphs>
  <Slides>28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5" baseType="lpstr">
      <vt:lpstr>Calibri</vt:lpstr>
      <vt:lpstr>Gill Sans MT</vt:lpstr>
      <vt:lpstr>Times New Roman</vt:lpstr>
      <vt:lpstr>Verdana</vt:lpstr>
      <vt:lpstr>Wingdings</vt:lpstr>
      <vt:lpstr>Wingdings 2</vt:lpstr>
      <vt:lpstr>Gündönümü</vt:lpstr>
      <vt:lpstr>ÖRGÜT VE YÖNETİM KURAMLARI</vt:lpstr>
      <vt:lpstr>GİRİŞ</vt:lpstr>
      <vt:lpstr>PowerPoint Sunusu</vt:lpstr>
      <vt:lpstr>PowerPoint Sunusu</vt:lpstr>
      <vt:lpstr>SOSYOLOJİDEKİ ÖRGÜT KURAMLARI</vt:lpstr>
      <vt:lpstr>PowerPoint Sunusu</vt:lpstr>
      <vt:lpstr>FABRİKALAR…</vt:lpstr>
      <vt:lpstr>Sanayileşmenin ilk yıllarında, </vt:lpstr>
      <vt:lpstr>PowerPoint Sunusu</vt:lpstr>
      <vt:lpstr> Çalışma yaşamında neler oluyor? </vt:lpstr>
      <vt:lpstr>MAX WEBER VE BÜROKRASİ KURAMI</vt:lpstr>
      <vt:lpstr>Weber’e göre;  ideal bürokrasi bileşenleri</vt:lpstr>
      <vt:lpstr>PowerPoint Sunusu</vt:lpstr>
      <vt:lpstr>PowerPoint Sunusu</vt:lpstr>
      <vt:lpstr>PowerPoint Sunusu</vt:lpstr>
      <vt:lpstr>Bilimsel yönetim yaklaşımı ve klasik kuramlar</vt:lpstr>
      <vt:lpstr>HENRI FAYOL’UN YÖNETİM ANLAYIŞI</vt:lpstr>
      <vt:lpstr>İNSAN İLİŞKİLERİ YAKLAŞIMI ve NEO KLASİK KURAMLAR</vt:lpstr>
      <vt:lpstr>SONUÇLAR: </vt:lpstr>
      <vt:lpstr>İnsan İlişkileri Yaklaşımı ne diyor?</vt:lpstr>
      <vt:lpstr>SİSTEM YAKLAŞIMI</vt:lpstr>
      <vt:lpstr>PowerPoint Sunusu</vt:lpstr>
      <vt:lpstr>PowerPoint Sunusu</vt:lpstr>
      <vt:lpstr>SANAYİ TOPLUMUNUN KRİZİ VE YENİ ÖRGÜT YAKLAŞIMLARI</vt:lpstr>
      <vt:lpstr>İNSAN KAYNAKLARI YÖNETİMİ</vt:lpstr>
      <vt:lpstr>PowerPoint Sunusu</vt:lpstr>
      <vt:lpstr>POSTMODERN ÖRGÜTLERİN ÖZELLİKLERİ</vt:lpstr>
      <vt:lpstr>Modern-post modern örgüt kıyaslaması: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ÖRGÜT VE YÖNETİM KURAMLARI</dc:title>
  <dc:creator>MUGE KART</dc:creator>
  <cp:lastModifiedBy>User</cp:lastModifiedBy>
  <cp:revision>79</cp:revision>
  <dcterms:created xsi:type="dcterms:W3CDTF">2012-09-30T11:11:40Z</dcterms:created>
  <dcterms:modified xsi:type="dcterms:W3CDTF">2017-11-16T06:58:44Z</dcterms:modified>
</cp:coreProperties>
</file>