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
  </p:notesMasterIdLst>
  <p:sldIdLst>
    <p:sldId id="256" r:id="rId2"/>
    <p:sldId id="268" r:id="rId3"/>
    <p:sldId id="269" r:id="rId4"/>
    <p:sldId id="270" r:id="rId5"/>
    <p:sldId id="271" r:id="rId6"/>
    <p:sldId id="272" r:id="rId7"/>
    <p:sldId id="275" r:id="rId8"/>
    <p:sldId id="276"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37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a:latin typeface="Garamond" panose="02020404030301010803" pitchFamily="18" charset="0"/>
              </a:rPr>
              <a:t>ULS0203 </a:t>
            </a:r>
            <a:r>
              <a:rPr lang="tr-TR" sz="4000" dirty="0" smtClean="0">
                <a:latin typeface="Garamond" panose="02020404030301010803" pitchFamily="18" charset="0"/>
              </a:rPr>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III.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TERÖRİZM</a:t>
            </a:r>
          </a:p>
          <a:p>
            <a:pPr indent="0" algn="ctr">
              <a:buNone/>
            </a:pPr>
            <a:endParaRPr lang="tr-TR" sz="1400" dirty="0"/>
          </a:p>
          <a:p>
            <a:pPr indent="0">
              <a:lnSpc>
                <a:spcPct val="100000"/>
              </a:lnSpc>
              <a:spcBef>
                <a:spcPts val="0"/>
              </a:spcBef>
              <a:buNone/>
            </a:pPr>
            <a:r>
              <a:rPr lang="tr-TR" sz="1200" dirty="0"/>
              <a:t>Zorunlu Okuma: Andrew Heywood, </a:t>
            </a:r>
            <a:r>
              <a:rPr lang="tr-TR" sz="1200" dirty="0" smtClean="0"/>
              <a:t>‘‘12. </a:t>
            </a:r>
            <a:r>
              <a:rPr lang="tr-TR" sz="1200" dirty="0"/>
              <a:t>Bölüm: </a:t>
            </a:r>
            <a:r>
              <a:rPr lang="tr-TR" sz="1200" dirty="0" smtClean="0"/>
              <a:t>Terörizm’’, </a:t>
            </a:r>
            <a:r>
              <a:rPr lang="tr-TR" sz="1200" i="1" dirty="0" smtClean="0"/>
              <a:t>Küresel Siyaset</a:t>
            </a:r>
            <a:r>
              <a:rPr lang="tr-TR" sz="1200" dirty="0"/>
              <a:t>, </a:t>
            </a:r>
            <a:r>
              <a:rPr lang="tr-TR" sz="1200" dirty="0" smtClean="0"/>
              <a:t>çev</a:t>
            </a:r>
            <a:r>
              <a:rPr lang="tr-TR" sz="1200" dirty="0"/>
              <a:t>. N. Uslu ve H. Özdemir, </a:t>
            </a:r>
            <a:r>
              <a:rPr lang="tr-TR" sz="1200" dirty="0" smtClean="0"/>
              <a:t> </a:t>
            </a:r>
          </a:p>
          <a:p>
            <a:pPr indent="0">
              <a:lnSpc>
                <a:spcPct val="100000"/>
              </a:lnSpc>
              <a:spcBef>
                <a:spcPts val="0"/>
              </a:spcBef>
              <a:buNone/>
            </a:pPr>
            <a:r>
              <a:rPr lang="tr-TR" sz="1200" dirty="0"/>
              <a:t> </a:t>
            </a:r>
            <a:r>
              <a:rPr lang="tr-TR" sz="1200" dirty="0" smtClean="0"/>
              <a:t>                           Ankara</a:t>
            </a:r>
            <a:r>
              <a:rPr lang="tr-TR" sz="1200" dirty="0"/>
              <a:t>, Adres Yayınları, 2013, s. </a:t>
            </a:r>
            <a:r>
              <a:rPr lang="tr-TR" sz="1200" dirty="0" smtClean="0"/>
              <a:t>339-362.</a:t>
            </a:r>
            <a:endParaRPr lang="tr-TR" sz="1200" dirty="0"/>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a:t>
            </a:r>
            <a:r>
              <a:rPr lang="tr-TR" sz="1800" cap="none" dirty="0"/>
              <a:t>Terörizm</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lnSpcReduction="10000"/>
          </a:bodyPr>
          <a:lstStyle/>
          <a:p>
            <a:r>
              <a:rPr lang="tr-TR" sz="1400" dirty="0" smtClean="0"/>
              <a:t>Terörizm: Şiddet yoluyla korku, endişe ve belirsizlik iklimi yaratrak sisayi hedeflere ulaşma girişimidir. Terim aşağılıyacıdır ve bu nedenle kimin terörist olduğu konusu genellikle tartışmalı kalmaktadır. </a:t>
            </a:r>
          </a:p>
          <a:p>
            <a:r>
              <a:rPr lang="tr-TR" sz="1400" dirty="0" smtClean="0"/>
              <a:t>Devlet terörizmi: Devlet organları tarafında gerçekleştirilen terörizmdir.</a:t>
            </a:r>
          </a:p>
          <a:p>
            <a:r>
              <a:rPr lang="tr-TR" sz="1400" dirty="0" smtClean="0"/>
              <a:t>Yeni terörizm: Örgütlenmesinin, siyasi karakterinin, motivasyonlarının ve stratejilerinin niteliğinden dolayı ‘geleneksel’ terörizmden daha radikal ve yıkıcı olduğu düşünülen terörizm türüdür.</a:t>
            </a:r>
          </a:p>
          <a:p>
            <a:r>
              <a:rPr lang="tr-TR" sz="1400" dirty="0"/>
              <a:t>İntihar terörizmi: Failin saldırıyı gerçekleştirirken, kendisini öldürdüğü </a:t>
            </a:r>
            <a:r>
              <a:rPr lang="tr-TR" sz="1400" dirty="0" smtClean="0"/>
              <a:t>terörizm </a:t>
            </a:r>
            <a:r>
              <a:rPr lang="tr-TR" sz="1400" dirty="0"/>
              <a:t>eylemidir.</a:t>
            </a:r>
          </a:p>
          <a:p>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Terörizm</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Olağandışı teslim: Yabancı terör şüphelilerinin sorgulanmaları için üçüncü ülkelere yasa dışı bir şekilde nakledilmesidir.</a:t>
            </a:r>
          </a:p>
          <a:p>
            <a:r>
              <a:rPr lang="tr-TR" sz="1400" dirty="0" smtClean="0"/>
              <a:t>İşkence: Bir cezalandırma şekli olarak veya bilgi, itiraf vs. elde edebilmek için yoğun fiziki veya ruhsal acı vermektir.</a:t>
            </a:r>
          </a:p>
          <a:p>
            <a:r>
              <a:rPr lang="tr-TR" sz="1400" dirty="0"/>
              <a:t>Nihilizm: Hiçbir şeye inanmamaktır. Bütün geleneksel ahlaki ve </a:t>
            </a:r>
            <a:r>
              <a:rPr lang="tr-TR" sz="1400" dirty="0" smtClean="0"/>
              <a:t>siyasi </a:t>
            </a:r>
            <a:r>
              <a:rPr lang="tr-TR" sz="1400" dirty="0"/>
              <a:t>ilkelerin reddedilmesidir</a:t>
            </a:r>
            <a:r>
              <a:rPr lang="tr-TR" sz="1400" dirty="0" smtClean="0"/>
              <a:t>.</a:t>
            </a:r>
          </a:p>
          <a:p>
            <a:r>
              <a:rPr lang="tr-TR" sz="1400" dirty="0" smtClean="0"/>
              <a:t>Demokrasi hastalığı: Totaliter rejimlerde terör eylemlerinin nadiren görülmesinin nedeni, tüm toplumsal olayların devletin kontrolü altında olmasıdır. </a:t>
            </a:r>
            <a:r>
              <a:rPr lang="tr-TR" sz="1400" smtClean="0"/>
              <a:t>Bu bakış açısıyla terörizm, demokrasilerin hastalığıdır.</a:t>
            </a:r>
            <a:endParaRPr lang="tr-TR" sz="1400" dirty="0" smtClean="0"/>
          </a:p>
          <a:p>
            <a:pPr indent="0">
              <a:buNone/>
            </a:pPr>
            <a:endParaRPr lang="tr-TR" sz="1400" dirty="0"/>
          </a:p>
          <a:p>
            <a:endParaRPr lang="tr-TR" sz="1400" dirty="0" smtClean="0"/>
          </a:p>
          <a:p>
            <a:endParaRPr lang="tr-TR" sz="1400" dirty="0" smtClean="0"/>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Terörizm</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Terör eylemleri: Terörde fiil aracılığıyla etkide bulunulmak istenir. Fiili gerçekleştiren aracın doğuracağı fiziki sonuç önemli değildir. Teörö eylemleri dört kategoride toplanabilir. Birincisi siyasal terördür. Saiki siyasal olan terör eylemleridir ve uluslararası politikada dikkate alınan biricik terör eylemidir. İkincisi irrasyonel terördür. Kast unsuru olmadan insanları terörize eden eylemlerdir; örneğin, tarfik canavarları. Üçüncüsü mistik terördür. İrrasyonellik de içeren ve doğaüstü bir görünüme bürünen terör eylemleridir; örneğin, kabile büyücüsünün abartılı ve garip harekleri. Dördüncüsü ise adi menfaatli terör eylemleridir. Adi çıkar elde etmek için yapılan bir eylemin içinde terörün de bulunmasıdır. Örneğin, banka soygunu sırasında soyguncunun bankadakileri korkutması.</a:t>
            </a:r>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Terörizm</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Siyasal terörizm: Sistem (hukuk) dışında kalarak siyasal saikle iktidarı ele geçirme veya iktidarı yönlendirme mücadelesidir. Sistemin unsurlarından biri de ahlak olduğundan; aynı zamanda ahlak dışıdır. Şiddettiz terörizm olmaz. Şiddet ve terör içiçedir. Asıl amaç korkunun oluşturalabilmesidir. Korku oluşturulduktan sonra, tehditle istenen amaç sağlanabilir. Tehdit de özünde bir tür şiddet içerdiğinden, bu tutum da terörizmdir. Şiddete yol açan siyasal saikin niteliği, eylemin terör olup olmadığı tartışmasına yol açmaz. Özellikle, ulusal devlet kurmak veya dinsel bir rejim kurmak siyasal saikleriyle hareket eden grupların eylemlerinin terör olup olmadığının değerlendirilmesinde, saikin ne olduğunun önemi yoktur. Önemli olan eylemin niteliğidir. </a:t>
            </a:r>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a:t>
            </a:r>
            <a:r>
              <a:rPr lang="tr-TR" sz="1800" cap="none" dirty="0" smtClean="0"/>
              <a:t>Terörizm</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Terörizm diğer siyasi şiddet türlerinden nasıl ayrılabilir? </a:t>
            </a:r>
          </a:p>
          <a:p>
            <a:r>
              <a:rPr lang="tr-TR" sz="1400" dirty="0" smtClean="0"/>
              <a:t>‘‘Devlet terörizmi’’ diye bir şey var mıdır?</a:t>
            </a:r>
          </a:p>
          <a:p>
            <a:r>
              <a:rPr lang="tr-TR" sz="1400" dirty="0" smtClean="0"/>
              <a:t>Terörizmin haklı görülebileceği durumlar var mıdır?</a:t>
            </a:r>
          </a:p>
          <a:p>
            <a:r>
              <a:rPr lang="tr-TR" sz="1400" dirty="0" smtClean="0"/>
              <a:t>Dini motivasyonun artan önemi, terörizmin doğasını dönüştürmüş müdür?</a:t>
            </a:r>
          </a:p>
          <a:p>
            <a:r>
              <a:rPr lang="tr-TR" sz="1400" dirty="0" smtClean="0"/>
              <a:t>11 Eylül Olayları gerçek anlamda küresel terörizm türünün ortaya çıkışını mı temsil etmiştir?</a:t>
            </a:r>
          </a:p>
          <a:p>
            <a:r>
              <a:rPr lang="tr-TR" sz="1400" dirty="0" smtClean="0"/>
              <a:t>Nükleer terörizm uydurulmuş bir korku mudur?</a:t>
            </a:r>
          </a:p>
          <a:p>
            <a:r>
              <a:rPr lang="tr-TR" sz="1400" dirty="0" smtClean="0"/>
              <a:t>Terörizm neden, çok az durumda etkili olmak</a:t>
            </a:r>
            <a:endParaRPr lang="tr-TR" sz="1400" dirty="0"/>
          </a:p>
        </p:txBody>
      </p:sp>
    </p:spTree>
    <p:extLst>
      <p:ext uri="{BB962C8B-B14F-4D97-AF65-F5344CB8AC3E}">
        <p14:creationId xmlns:p14="http://schemas.microsoft.com/office/powerpoint/2010/main" val="276543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a:t>
            </a:r>
            <a:r>
              <a:rPr lang="tr-TR" sz="1800" cap="none" dirty="0" smtClean="0"/>
              <a:t>Terörizm</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Özgürlük kısıtlamaları, terörizm tehdidi ile karşılaştırıldığında, ehvenişer mi olmaktadır?</a:t>
            </a:r>
          </a:p>
          <a:p>
            <a:r>
              <a:rPr lang="tr-TR" sz="1400" dirty="0" smtClean="0"/>
              <a:t>Terörizmle mücadele benimsenen askeri yaklaşımlar neden ters tepmektedir?</a:t>
            </a:r>
          </a:p>
          <a:p>
            <a:r>
              <a:rPr lang="tr-TR" sz="1400" dirty="0" smtClean="0"/>
              <a:t>Teröristlerle siyasi anlaşma yapılmalı mıdır?</a:t>
            </a:r>
          </a:p>
          <a:p>
            <a:r>
              <a:rPr lang="tr-TR" sz="1400" dirty="0" smtClean="0"/>
              <a:t>Terörizmle ilgili temel perspektifler nelerdir?</a:t>
            </a:r>
          </a:p>
          <a:p>
            <a:r>
              <a:rPr lang="tr-TR" sz="1400" dirty="0" smtClean="0"/>
              <a:t>Modern terörizim ne kadar önemlidir?</a:t>
            </a:r>
          </a:p>
          <a:p>
            <a:r>
              <a:rPr lang="tr-TR" sz="1400" dirty="0" smtClean="0"/>
              <a:t>Terörizmin doğası yıllar içinde değişmiş midir?</a:t>
            </a:r>
            <a:endParaRPr lang="tr-TR" sz="1400" dirty="0"/>
          </a:p>
        </p:txBody>
      </p:sp>
    </p:spTree>
    <p:extLst>
      <p:ext uri="{BB962C8B-B14F-4D97-AF65-F5344CB8AC3E}">
        <p14:creationId xmlns:p14="http://schemas.microsoft.com/office/powerpoint/2010/main" val="38746468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735</TotalTime>
  <Words>564</Words>
  <Application>Microsoft Office PowerPoint</Application>
  <PresentationFormat>Ekran Gösterisi (4:3)</PresentationFormat>
  <Paragraphs>40</Paragraphs>
  <Slides>8</Slides>
  <Notes>0</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Moda Tasarımı</vt:lpstr>
      <vt:lpstr>ULS0203  UluslararasI Polİtİka-II</vt:lpstr>
      <vt:lpstr>III. hafta</vt:lpstr>
      <vt:lpstr>Uluslararası Politikada Terörizm Kavramlar</vt:lpstr>
      <vt:lpstr>Uluslararası Politikada Terörizm Kavramlar</vt:lpstr>
      <vt:lpstr>Uluslararası Politikada Terörizm Kavramlar</vt:lpstr>
      <vt:lpstr>Uluslararası Politikada Terörizm Kavramlar</vt:lpstr>
      <vt:lpstr>Uluslararası Politikada Terörizm Sorular</vt:lpstr>
      <vt:lpstr>Uluslararası Politikada Terörizm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163</cp:revision>
  <dcterms:created xsi:type="dcterms:W3CDTF">2018-02-05T17:47:31Z</dcterms:created>
  <dcterms:modified xsi:type="dcterms:W3CDTF">2020-01-12T22:42:49Z</dcterms:modified>
</cp:coreProperties>
</file>