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6"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093189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136378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9137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50244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63009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7888376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479635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932594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13301927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21164876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4046082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273012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822995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F2C4440-C603-44C9-867F-890CBFCB1AF6}"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4251663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F2C4440-C603-44C9-867F-890CBFCB1AF6}"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2412657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C4440-C603-44C9-867F-890CBFCB1AF6}"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18695828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42905525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7890986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29234183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EFA823-64C0-4EE2-A6E5-199430FDE71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48574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33260049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EFA823-64C0-4EE2-A6E5-199430FDE71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40877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488037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F2C4440-C603-44C9-867F-890CBFCB1AF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9795712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15414498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F2C4440-C603-44C9-867F-890CBFCB1AF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EFA823-64C0-4EE2-A6E5-199430FDE71D}" type="slidenum">
              <a:rPr lang="tr-TR" smtClean="0"/>
              <a:t>‹#›</a:t>
            </a:fld>
            <a:endParaRPr lang="tr-TR"/>
          </a:p>
        </p:txBody>
      </p:sp>
    </p:spTree>
    <p:extLst>
      <p:ext uri="{BB962C8B-B14F-4D97-AF65-F5344CB8AC3E}">
        <p14:creationId xmlns:p14="http://schemas.microsoft.com/office/powerpoint/2010/main" val="93967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64334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185EE17-99B0-41EF-A268-0DB2701E0C87}"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232067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185EE17-99B0-41EF-A268-0DB2701E0C87}"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73447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5EE17-99B0-41EF-A268-0DB2701E0C87}"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261215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556275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8764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85EE17-99B0-41EF-A268-0DB2701E0C87}"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B7978AA-03ED-473E-BE42-5F43B925BF7B}" type="slidenum">
              <a:rPr lang="tr-TR" smtClean="0"/>
              <a:t>‹#›</a:t>
            </a:fld>
            <a:endParaRPr lang="tr-TR"/>
          </a:p>
        </p:txBody>
      </p:sp>
    </p:spTree>
    <p:extLst>
      <p:ext uri="{BB962C8B-B14F-4D97-AF65-F5344CB8AC3E}">
        <p14:creationId xmlns:p14="http://schemas.microsoft.com/office/powerpoint/2010/main" val="3817036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F2C4440-C603-44C9-867F-890CBFCB1AF6}"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1EFA823-64C0-4EE2-A6E5-199430FDE71D}" type="slidenum">
              <a:rPr lang="tr-TR" smtClean="0"/>
              <a:t>‹#›</a:t>
            </a:fld>
            <a:endParaRPr lang="tr-TR"/>
          </a:p>
        </p:txBody>
      </p:sp>
    </p:spTree>
    <p:extLst>
      <p:ext uri="{BB962C8B-B14F-4D97-AF65-F5344CB8AC3E}">
        <p14:creationId xmlns:p14="http://schemas.microsoft.com/office/powerpoint/2010/main" val="102454884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PRE SOCRATIC PERIOD II</a:t>
            </a:r>
            <a:endParaRPr lang="tr-TR" dirty="0"/>
          </a:p>
        </p:txBody>
      </p:sp>
    </p:spTree>
    <p:extLst>
      <p:ext uri="{BB962C8B-B14F-4D97-AF65-F5344CB8AC3E}">
        <p14:creationId xmlns:p14="http://schemas.microsoft.com/office/powerpoint/2010/main" val="2726277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dirty="0" err="1" smtClean="0"/>
              <a:t>Xenophanes</a:t>
            </a:r>
            <a:endParaRPr lang="tr-TR" dirty="0" smtClean="0"/>
          </a:p>
          <a:p>
            <a:r>
              <a:rPr lang="en-US" dirty="0"/>
              <a:t>Thales, Anaximander, and Anaximenes were a trio of hardy and ingenious speculators. Their interests mark them out as the forebears of modern scientists rather more than of modern philosophers. The matter is different when we come to Xenophanes of Colophon (near present-day Izmir), who lived into the ﬁfth century. His themes and methods are recognizably the same as those of philosophers through succeeding ages. In particular he was the ﬁrst philosopher of </a:t>
            </a:r>
            <a:r>
              <a:rPr lang="en-US" dirty="0" err="1"/>
              <a:t>religion,and</a:t>
            </a:r>
            <a:r>
              <a:rPr lang="en-US" dirty="0"/>
              <a:t> some of the arguments he propounded are still taken seriously by his </a:t>
            </a:r>
            <a:r>
              <a:rPr lang="en-US" dirty="0" smtClean="0"/>
              <a:t>successors</a:t>
            </a:r>
            <a:endParaRPr lang="tr-TR" dirty="0" smtClean="0"/>
          </a:p>
          <a:p>
            <a:r>
              <a:rPr lang="en-US" dirty="0"/>
              <a:t>Though no one would ever have a clear vision of God, Xenophanes thought that as science progressed, mortals could learn more than had been originally revealed. ‘There is one god,’ he wrote, ‘greatest among gods and men, similar to mortals neither in shape nor in thought.’ God was neither limited nor inﬁnite, but altogether non-spatial: that which is divine is a living thing which sees as a whole, thinks as a whole and hears as a whole</a:t>
            </a:r>
            <a:r>
              <a:rPr lang="en-US" dirty="0" smtClean="0"/>
              <a:t>.</a:t>
            </a:r>
            <a:r>
              <a:rPr lang="tr-TR" dirty="0"/>
              <a:t> </a:t>
            </a:r>
            <a:r>
              <a:rPr lang="tr-TR" dirty="0" smtClean="0"/>
              <a:t>(</a:t>
            </a:r>
            <a:r>
              <a:rPr lang="tr-TR" dirty="0" err="1" smtClean="0"/>
              <a:t>Anthony</a:t>
            </a:r>
            <a:r>
              <a:rPr lang="tr-TR" dirty="0" smtClean="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a:t>
            </a:r>
            <a:r>
              <a:rPr lang="tr-TR" dirty="0" smtClean="0"/>
              <a:t>p.5-6.)</a:t>
            </a:r>
            <a:endParaRPr lang="tr-TR" dirty="0"/>
          </a:p>
          <a:p>
            <a:endParaRPr lang="tr-TR" dirty="0"/>
          </a:p>
        </p:txBody>
      </p:sp>
    </p:spTree>
    <p:extLst>
      <p:ext uri="{BB962C8B-B14F-4D97-AF65-F5344CB8AC3E}">
        <p14:creationId xmlns:p14="http://schemas.microsoft.com/office/powerpoint/2010/main" val="397906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Heraclitus</a:t>
            </a:r>
            <a:r>
              <a:rPr lang="tr-TR" dirty="0"/>
              <a:t/>
            </a:r>
            <a:br>
              <a:rPr lang="tr-TR" dirty="0"/>
            </a:br>
            <a:endParaRPr lang="tr-TR" dirty="0"/>
          </a:p>
        </p:txBody>
      </p:sp>
      <p:sp>
        <p:nvSpPr>
          <p:cNvPr id="3" name="İçerik Yer Tutucusu 2"/>
          <p:cNvSpPr>
            <a:spLocks noGrp="1"/>
          </p:cNvSpPr>
          <p:nvPr>
            <p:ph idx="1"/>
          </p:nvPr>
        </p:nvSpPr>
        <p:spPr>
          <a:xfrm>
            <a:off x="2589212" y="1175657"/>
            <a:ext cx="8915400" cy="4735565"/>
          </a:xfrm>
        </p:spPr>
        <p:txBody>
          <a:bodyPr>
            <a:normAutofit lnSpcReduction="10000"/>
          </a:bodyPr>
          <a:lstStyle/>
          <a:p>
            <a:r>
              <a:rPr lang="en-US" dirty="0"/>
              <a:t>The last, and the most famous, of these early Ionian philosophers was Heraclitus, who lived early in the ﬁfth century in the great metropolis of Ephesus, where later St Paul was to preach, dwell, and be persecuted. The city, in Heraclitus’ day as in St Paul’s, was dominated by the great temple of the fertility goddess Artemis. Heraclitus denounced the worship of the temple: praying to statues was like whispering gossip to an empty house, and offering sacriﬁces to purify </a:t>
            </a:r>
            <a:r>
              <a:rPr lang="en-US" dirty="0" err="1" smtClean="0"/>
              <a:t>oneselffrom</a:t>
            </a:r>
            <a:r>
              <a:rPr lang="en-US" dirty="0" smtClean="0"/>
              <a:t> </a:t>
            </a:r>
            <a:r>
              <a:rPr lang="en-US" dirty="0"/>
              <a:t>sin was like trying to wash off mud with mud. He visited the temple from time to time, but only to play dice with the children there – much better company than statesmen, he said, refusing to take any part in the city’s politics. In Artemis’ temple, too, he deposited his three-book treatise on philosophy and politics, a work, now lost, of notorious difﬁculty, so puzzling that some thought it a text of physics, others a political tract. </a:t>
            </a:r>
            <a:r>
              <a:rPr lang="en-US" dirty="0" smtClean="0"/>
              <a:t> </a:t>
            </a:r>
            <a:r>
              <a:rPr lang="en-US" dirty="0"/>
              <a:t>He wrote in paradoxes, claiming that the universe is both divisible and indivisible, generated and </a:t>
            </a:r>
            <a:r>
              <a:rPr lang="en-US" dirty="0" err="1"/>
              <a:t>ungenerated,mortal</a:t>
            </a:r>
            <a:r>
              <a:rPr lang="en-US" dirty="0"/>
              <a:t> and immortal, Word and Eternity, Father and Son, God and Justice. No wonder that everybody, as he complained, found his Logos quite incomprehensible.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pp.6-7)</a:t>
            </a:r>
            <a:endParaRPr lang="tr-TR" dirty="0"/>
          </a:p>
          <a:p>
            <a:endParaRPr lang="tr-TR" dirty="0"/>
          </a:p>
        </p:txBody>
      </p:sp>
    </p:spTree>
    <p:extLst>
      <p:ext uri="{BB962C8B-B14F-4D97-AF65-F5344CB8AC3E}">
        <p14:creationId xmlns:p14="http://schemas.microsoft.com/office/powerpoint/2010/main" val="2578618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06286"/>
            <a:ext cx="8915400" cy="4604936"/>
          </a:xfrm>
        </p:spPr>
        <p:txBody>
          <a:bodyPr>
            <a:normAutofit fontScale="92500" lnSpcReduction="10000"/>
          </a:bodyPr>
          <a:lstStyle/>
          <a:p>
            <a:r>
              <a:rPr lang="en-US" dirty="0"/>
              <a:t>The School of </a:t>
            </a:r>
            <a:r>
              <a:rPr lang="en-US" dirty="0" smtClean="0"/>
              <a:t>Parmenides</a:t>
            </a:r>
            <a:endParaRPr lang="tr-TR" dirty="0"/>
          </a:p>
          <a:p>
            <a:pPr marL="0" indent="0">
              <a:buNone/>
            </a:pPr>
            <a:r>
              <a:rPr lang="en-US" dirty="0" smtClean="0"/>
              <a:t> </a:t>
            </a:r>
            <a:r>
              <a:rPr lang="en-US" dirty="0"/>
              <a:t>The philosophical scene is very different when we turn to Parmenides, who was born in the closing years of the sixth century. Though probably a pupil of Xenophanes, Parmenides spent most of his life not in Ionia but in Italy, in a town called Elea, seventy miles or so south of Naples. </a:t>
            </a:r>
            <a:endParaRPr lang="tr-TR" dirty="0" smtClean="0"/>
          </a:p>
          <a:p>
            <a:pPr marL="0" indent="0">
              <a:buNone/>
            </a:pPr>
            <a:r>
              <a:rPr lang="en-US" dirty="0"/>
              <a:t>To explain what ontology is, and what Parmenides’ poem is about, it is necessary to go into detail about points of grammar and translation. The reader’s patience with this pedantry will be rewarded, for between Parmenides and the present-day, ontology was to have a vast and luxuriant growth, and only a sure grasp of what Parmenides meant, and what he failed to mean, enables one to see one’s way clear over the centuries through the ontological </a:t>
            </a:r>
            <a:r>
              <a:rPr lang="en-US" dirty="0" smtClean="0"/>
              <a:t>jungle</a:t>
            </a:r>
            <a:r>
              <a:rPr lang="tr-TR" dirty="0" smtClean="0"/>
              <a:t>.</a:t>
            </a:r>
          </a:p>
          <a:p>
            <a:pPr marL="0" indent="0">
              <a:buNone/>
            </a:pPr>
            <a:r>
              <a:rPr lang="en-US" dirty="0"/>
              <a:t>Parmenides’ subject is ‘to on’, which translated literally means ‘the being’. Before explaining the verb, we need to say something about the article. In English we sometimes use an adjective, preceded by the deﬁnite article, to refer to a class of people or things; as when we say ‘the rich’ to mean people who are rich, and ‘the poor’ to mean those who are </a:t>
            </a:r>
            <a:r>
              <a:rPr lang="en-US" dirty="0" smtClean="0"/>
              <a:t>poor</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p.9)</a:t>
            </a:r>
            <a:endParaRPr lang="tr-TR" dirty="0"/>
          </a:p>
          <a:p>
            <a:pPr marL="0" indent="0">
              <a:buNone/>
            </a:pPr>
            <a:endParaRPr lang="tr-TR" dirty="0"/>
          </a:p>
        </p:txBody>
      </p:sp>
    </p:spTree>
    <p:extLst>
      <p:ext uri="{BB962C8B-B14F-4D97-AF65-F5344CB8AC3E}">
        <p14:creationId xmlns:p14="http://schemas.microsoft.com/office/powerpoint/2010/main" val="1624792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Empedocles</a:t>
            </a:r>
            <a:r>
              <a:rPr lang="tr-TR" dirty="0"/>
              <a:t/>
            </a:r>
            <a:br>
              <a:rPr lang="tr-TR" dirty="0"/>
            </a:br>
            <a:endParaRPr lang="tr-TR" dirty="0"/>
          </a:p>
        </p:txBody>
      </p:sp>
      <p:sp>
        <p:nvSpPr>
          <p:cNvPr id="3" name="İçerik Yer Tutucusu 2"/>
          <p:cNvSpPr>
            <a:spLocks noGrp="1"/>
          </p:cNvSpPr>
          <p:nvPr>
            <p:ph idx="1"/>
          </p:nvPr>
        </p:nvSpPr>
        <p:spPr/>
        <p:txBody>
          <a:bodyPr/>
          <a:lstStyle/>
          <a:p>
            <a:r>
              <a:rPr lang="en-US" dirty="0" smtClean="0"/>
              <a:t>Empedocles </a:t>
            </a:r>
            <a:r>
              <a:rPr lang="en-US" dirty="0"/>
              <a:t>ﬂourished in the middle of the ﬁfth century and was a citizen of the town on the south coast of Sicily which is now </a:t>
            </a:r>
            <a:r>
              <a:rPr lang="en-US" dirty="0" smtClean="0"/>
              <a:t>Agrigento</a:t>
            </a:r>
            <a:r>
              <a:rPr lang="tr-TR" dirty="0" smtClean="0"/>
              <a:t>.</a:t>
            </a:r>
            <a:r>
              <a:rPr lang="en-US" dirty="0"/>
              <a:t> s an original and imaginative philosopher. He wrote two poems, longer than Parmenides’ and more ﬂuent if also more repetitive. One was about science and one about religion. Of the former, On Nature, we possess some four hundred lines from an original two thousand; of the latter, Puriﬁcations, only smaller fragments have survived. Empedocles’ philosophy of nature can be regarded as a synthesis of the thought of the Ionian philosophers. As we have seen, each of them had singled out some one substance as the basic stuff of the universe: for Thales it was water, for Anaximenes air, for Xenophanes earth, for Heraclitus ﬁre. </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pp.14-15)</a:t>
            </a:r>
            <a:endParaRPr lang="tr-TR" dirty="0"/>
          </a:p>
          <a:p>
            <a:endParaRPr lang="tr-TR" dirty="0" smtClean="0"/>
          </a:p>
        </p:txBody>
      </p:sp>
    </p:spTree>
    <p:extLst>
      <p:ext uri="{BB962C8B-B14F-4D97-AF65-F5344CB8AC3E}">
        <p14:creationId xmlns:p14="http://schemas.microsoft.com/office/powerpoint/2010/main" val="3299060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Atomists</a:t>
            </a:r>
          </a:p>
          <a:p>
            <a:pPr marL="0" indent="0">
              <a:buNone/>
            </a:pPr>
            <a:r>
              <a:rPr lang="en-US" dirty="0"/>
              <a:t>Democritus was the ﬁrst signiﬁcant philosopher to be born in mainland Greece: he came from Abdera, in the north-eastern corner of the </a:t>
            </a:r>
            <a:r>
              <a:rPr lang="en-US" dirty="0" smtClean="0"/>
              <a:t>country</a:t>
            </a:r>
            <a:r>
              <a:rPr lang="tr-TR" dirty="0" smtClean="0"/>
              <a:t>.</a:t>
            </a:r>
            <a:r>
              <a:rPr lang="en-US" dirty="0"/>
              <a:t> The fundamental tenet of Democritus’ atomism is that matter is not inﬁnitely divisible. According to atomism, if we take any chunk of any kind of stuff and divide it up as far as we can, we will have to come to a halt at some point at which we will reach tiny bodies which are indivisible. The argument for this conclusion seems to have been philosophical rather than experimental.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pp.17-18)</a:t>
            </a:r>
            <a:endParaRPr lang="tr-TR" dirty="0"/>
          </a:p>
          <a:p>
            <a:pPr marL="0" indent="0">
              <a:buNone/>
            </a:pPr>
            <a:endParaRPr lang="tr-TR" dirty="0"/>
          </a:p>
        </p:txBody>
      </p:sp>
    </p:spTree>
    <p:extLst>
      <p:ext uri="{BB962C8B-B14F-4D97-AF65-F5344CB8AC3E}">
        <p14:creationId xmlns:p14="http://schemas.microsoft.com/office/powerpoint/2010/main" val="34528322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989</Words>
  <Application>Microsoft Office PowerPoint</Application>
  <PresentationFormat>Geniş ekran</PresentationFormat>
  <Paragraphs>14</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6</vt:i4>
      </vt:variant>
    </vt:vector>
  </HeadingPairs>
  <TitlesOfParts>
    <vt:vector size="11" baseType="lpstr">
      <vt:lpstr>Arial</vt:lpstr>
      <vt:lpstr>Century Gothic</vt:lpstr>
      <vt:lpstr>Wingdings 3</vt:lpstr>
      <vt:lpstr>Duman</vt:lpstr>
      <vt:lpstr>1_Duman</vt:lpstr>
      <vt:lpstr>PRE SOCRATIC PERIOD II</vt:lpstr>
      <vt:lpstr>PowerPoint Sunusu</vt:lpstr>
      <vt:lpstr>Heraclitus </vt:lpstr>
      <vt:lpstr>PowerPoint Sunusu</vt:lpstr>
      <vt:lpstr>Empedocles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 SOCRATIC PERIOD II</dc:title>
  <dc:creator>ZEHRA</dc:creator>
  <cp:lastModifiedBy>ZEHRA</cp:lastModifiedBy>
  <cp:revision>1</cp:revision>
  <dcterms:created xsi:type="dcterms:W3CDTF">2020-05-07T10:52:37Z</dcterms:created>
  <dcterms:modified xsi:type="dcterms:W3CDTF">2020-05-07T10:52:46Z</dcterms:modified>
</cp:coreProperties>
</file>