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931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2DB9A-6A6D-4B18-9C9F-A73708B19D01}" type="datetimeFigureOut">
              <a:rPr lang="tr-TR" smtClean="0"/>
              <a:pPr/>
              <a:t>18.09.2017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FDCFD-66E5-401C-B312-CDE560DC4A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2DB9A-6A6D-4B18-9C9F-A73708B19D01}" type="datetimeFigureOut">
              <a:rPr lang="tr-TR" smtClean="0"/>
              <a:pPr/>
              <a:t>18.09.2017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FDCFD-66E5-401C-B312-CDE560DC4A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2DB9A-6A6D-4B18-9C9F-A73708B19D01}" type="datetimeFigureOut">
              <a:rPr lang="tr-TR" smtClean="0"/>
              <a:pPr/>
              <a:t>18.09.2017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FDCFD-66E5-401C-B312-CDE560DC4A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2DB9A-6A6D-4B18-9C9F-A73708B19D01}" type="datetimeFigureOut">
              <a:rPr lang="tr-TR" smtClean="0"/>
              <a:pPr/>
              <a:t>18.09.2017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FDCFD-66E5-401C-B312-CDE560DC4A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2DB9A-6A6D-4B18-9C9F-A73708B19D01}" type="datetimeFigureOut">
              <a:rPr lang="tr-TR" smtClean="0"/>
              <a:pPr/>
              <a:t>18.09.2017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FDCFD-66E5-401C-B312-CDE560DC4A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2DB9A-6A6D-4B18-9C9F-A73708B19D01}" type="datetimeFigureOut">
              <a:rPr lang="tr-TR" smtClean="0"/>
              <a:pPr/>
              <a:t>18.09.2017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FDCFD-66E5-401C-B312-CDE560DC4A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2DB9A-6A6D-4B18-9C9F-A73708B19D01}" type="datetimeFigureOut">
              <a:rPr lang="tr-TR" smtClean="0"/>
              <a:pPr/>
              <a:t>18.09.2017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FDCFD-66E5-401C-B312-CDE560DC4A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2DB9A-6A6D-4B18-9C9F-A73708B19D01}" type="datetimeFigureOut">
              <a:rPr lang="tr-TR" smtClean="0"/>
              <a:pPr/>
              <a:t>18.09.2017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FDCFD-66E5-401C-B312-CDE560DC4A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2DB9A-6A6D-4B18-9C9F-A73708B19D01}" type="datetimeFigureOut">
              <a:rPr lang="tr-TR" smtClean="0"/>
              <a:pPr/>
              <a:t>18.09.2017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FDCFD-66E5-401C-B312-CDE560DC4A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2DB9A-6A6D-4B18-9C9F-A73708B19D01}" type="datetimeFigureOut">
              <a:rPr lang="tr-TR" smtClean="0"/>
              <a:pPr/>
              <a:t>18.09.2017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FDCFD-66E5-401C-B312-CDE560DC4A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2DB9A-6A6D-4B18-9C9F-A73708B19D01}" type="datetimeFigureOut">
              <a:rPr lang="tr-TR" smtClean="0"/>
              <a:pPr/>
              <a:t>18.09.2017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FDCFD-66E5-401C-B312-CDE560DC4A6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2DB9A-6A6D-4B18-9C9F-A73708B19D01}" type="datetimeFigureOut">
              <a:rPr lang="tr-TR" smtClean="0"/>
              <a:pPr/>
              <a:t>18.09.2017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2FDCFD-66E5-401C-B312-CDE560DC4A6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EARLY LIFE OF THE PROPHET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apostle</a:t>
            </a:r>
            <a:r>
              <a:rPr lang="tr-TR" dirty="0" smtClean="0"/>
              <a:t> of </a:t>
            </a:r>
            <a:r>
              <a:rPr lang="tr-TR" dirty="0" err="1" smtClean="0"/>
              <a:t>God</a:t>
            </a:r>
            <a:r>
              <a:rPr lang="tr-TR" dirty="0" smtClean="0"/>
              <a:t> </a:t>
            </a:r>
            <a:r>
              <a:rPr lang="tr-TR" dirty="0" err="1" smtClean="0"/>
              <a:t>married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Khadija</a:t>
            </a:r>
            <a:r>
              <a:rPr lang="tr-TR" dirty="0" smtClean="0"/>
              <a:t>. (25 </a:t>
            </a:r>
            <a:r>
              <a:rPr lang="tr-TR" dirty="0" err="1" smtClean="0"/>
              <a:t>years</a:t>
            </a:r>
            <a:r>
              <a:rPr lang="tr-TR" dirty="0" smtClean="0"/>
              <a:t> </a:t>
            </a:r>
            <a:r>
              <a:rPr lang="tr-TR" dirty="0" err="1" smtClean="0"/>
              <a:t>old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rebuilding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Ka’bah</a:t>
            </a:r>
            <a:r>
              <a:rPr lang="tr-TR" dirty="0" smtClean="0"/>
              <a:t>. (35 </a:t>
            </a:r>
            <a:r>
              <a:rPr lang="tr-TR" dirty="0" err="1" smtClean="0"/>
              <a:t>years</a:t>
            </a:r>
            <a:r>
              <a:rPr lang="tr-TR" dirty="0" smtClean="0"/>
              <a:t> </a:t>
            </a:r>
            <a:r>
              <a:rPr lang="tr-TR" dirty="0" err="1" smtClean="0"/>
              <a:t>old</a:t>
            </a:r>
            <a:r>
              <a:rPr lang="tr-TR" dirty="0" smtClean="0"/>
              <a:t>)</a:t>
            </a:r>
          </a:p>
          <a:p>
            <a:r>
              <a:rPr lang="tr-TR" b="1" dirty="0" smtClean="0"/>
              <a:t>His </a:t>
            </a:r>
            <a:r>
              <a:rPr lang="tr-TR" b="1" dirty="0" err="1" smtClean="0"/>
              <a:t>early</a:t>
            </a:r>
            <a:r>
              <a:rPr lang="tr-TR" b="1" dirty="0" smtClean="0"/>
              <a:t> </a:t>
            </a:r>
            <a:r>
              <a:rPr lang="tr-TR" b="1" dirty="0" err="1" smtClean="0"/>
              <a:t>religion</a:t>
            </a:r>
            <a:r>
              <a:rPr lang="tr-TR" dirty="0" smtClean="0"/>
              <a:t>: </a:t>
            </a:r>
            <a:r>
              <a:rPr lang="tr-TR" dirty="0" err="1" smtClean="0"/>
              <a:t>Bahira</a:t>
            </a:r>
            <a:r>
              <a:rPr lang="tr-TR" dirty="0" smtClean="0"/>
              <a:t> </a:t>
            </a:r>
            <a:r>
              <a:rPr lang="tr-TR" dirty="0" err="1" smtClean="0"/>
              <a:t>said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him</a:t>
            </a:r>
            <a:r>
              <a:rPr lang="tr-TR" dirty="0" smtClean="0"/>
              <a:t> :’</a:t>
            </a:r>
            <a:r>
              <a:rPr lang="tr-TR" dirty="0" err="1" smtClean="0"/>
              <a:t>young</a:t>
            </a:r>
            <a:r>
              <a:rPr lang="tr-TR" dirty="0" smtClean="0"/>
              <a:t> boy I ask </a:t>
            </a:r>
            <a:r>
              <a:rPr lang="tr-TR" dirty="0" err="1" smtClean="0"/>
              <a:t>you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name of al-</a:t>
            </a:r>
            <a:r>
              <a:rPr lang="tr-TR" dirty="0" err="1" smtClean="0"/>
              <a:t>Lat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al-</a:t>
            </a:r>
            <a:r>
              <a:rPr lang="tr-TR" dirty="0" err="1" smtClean="0"/>
              <a:t>Uzza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please</a:t>
            </a:r>
            <a:r>
              <a:rPr lang="tr-TR" dirty="0" smtClean="0"/>
              <a:t> </a:t>
            </a:r>
            <a:r>
              <a:rPr lang="tr-TR" dirty="0" err="1" smtClean="0"/>
              <a:t>answer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all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questions</a:t>
            </a:r>
            <a:r>
              <a:rPr lang="tr-TR" dirty="0" smtClean="0"/>
              <a:t> I ask </a:t>
            </a:r>
            <a:r>
              <a:rPr lang="tr-TR" dirty="0" err="1" smtClean="0"/>
              <a:t>you</a:t>
            </a:r>
            <a:r>
              <a:rPr lang="tr-TR" dirty="0" smtClean="0"/>
              <a:t>.’</a:t>
            </a:r>
          </a:p>
          <a:p>
            <a:r>
              <a:rPr lang="tr-TR" dirty="0" smtClean="0"/>
              <a:t>“…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allege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Prophet</a:t>
            </a:r>
            <a:r>
              <a:rPr lang="tr-TR" dirty="0" smtClean="0"/>
              <a:t> of </a:t>
            </a:r>
            <a:r>
              <a:rPr lang="tr-TR" dirty="0" err="1" smtClean="0"/>
              <a:t>God</a:t>
            </a:r>
            <a:r>
              <a:rPr lang="tr-TR" dirty="0" smtClean="0"/>
              <a:t> </a:t>
            </a:r>
            <a:r>
              <a:rPr lang="tr-TR" dirty="0" err="1" smtClean="0"/>
              <a:t>replied</a:t>
            </a:r>
            <a:r>
              <a:rPr lang="tr-TR" dirty="0" smtClean="0"/>
              <a:t>, ‘Do not ask </a:t>
            </a:r>
            <a:r>
              <a:rPr lang="tr-TR" dirty="0" err="1" smtClean="0"/>
              <a:t>me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anything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name of al-</a:t>
            </a:r>
            <a:r>
              <a:rPr lang="tr-TR" dirty="0" err="1" smtClean="0"/>
              <a:t>Lat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al-</a:t>
            </a:r>
            <a:r>
              <a:rPr lang="tr-TR" dirty="0" err="1" smtClean="0"/>
              <a:t>Uzza</a:t>
            </a:r>
            <a:r>
              <a:rPr lang="tr-TR" dirty="0" smtClean="0"/>
              <a:t>… (</a:t>
            </a:r>
            <a:r>
              <a:rPr lang="tr-TR" dirty="0" err="1" smtClean="0"/>
              <a:t>Ibn</a:t>
            </a:r>
            <a:r>
              <a:rPr lang="tr-TR" dirty="0" smtClean="0"/>
              <a:t> </a:t>
            </a:r>
            <a:r>
              <a:rPr lang="tr-TR" dirty="0" err="1" smtClean="0"/>
              <a:t>Ishaq</a:t>
            </a:r>
            <a:r>
              <a:rPr lang="tr-TR" dirty="0" smtClean="0"/>
              <a:t>, </a:t>
            </a:r>
            <a:r>
              <a:rPr lang="tr-TR" dirty="0" err="1" smtClean="0"/>
              <a:t>Sira</a:t>
            </a:r>
            <a:r>
              <a:rPr lang="tr-TR" dirty="0" smtClean="0"/>
              <a:t>)</a:t>
            </a:r>
          </a:p>
          <a:p>
            <a:r>
              <a:rPr lang="tr-TR" dirty="0" smtClean="0"/>
              <a:t>“</a:t>
            </a: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been</a:t>
            </a:r>
            <a:r>
              <a:rPr lang="tr-TR" dirty="0"/>
              <a:t> </a:t>
            </a:r>
            <a:r>
              <a:rPr lang="tr-TR" dirty="0" err="1"/>
              <a:t>told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Apostle</a:t>
            </a:r>
            <a:r>
              <a:rPr lang="tr-TR" dirty="0"/>
              <a:t> of </a:t>
            </a:r>
            <a:r>
              <a:rPr lang="tr-TR" dirty="0" err="1"/>
              <a:t>God</a:t>
            </a:r>
            <a:r>
              <a:rPr lang="tr-TR" dirty="0"/>
              <a:t> </a:t>
            </a:r>
            <a:r>
              <a:rPr lang="tr-TR" dirty="0" err="1"/>
              <a:t>once</a:t>
            </a:r>
            <a:r>
              <a:rPr lang="tr-TR" dirty="0"/>
              <a:t> </a:t>
            </a:r>
            <a:r>
              <a:rPr lang="tr-TR" dirty="0" err="1"/>
              <a:t>mentioned</a:t>
            </a:r>
            <a:r>
              <a:rPr lang="tr-TR" dirty="0"/>
              <a:t> al-</a:t>
            </a:r>
            <a:r>
              <a:rPr lang="tr-TR" dirty="0" err="1"/>
              <a:t>Uzza</a:t>
            </a:r>
            <a:r>
              <a:rPr lang="tr-TR" dirty="0"/>
              <a:t> </a:t>
            </a:r>
            <a:r>
              <a:rPr lang="tr-TR" dirty="0" err="1"/>
              <a:t>saying</a:t>
            </a:r>
            <a:r>
              <a:rPr lang="tr-TR" dirty="0"/>
              <a:t>, "I </a:t>
            </a:r>
            <a:r>
              <a:rPr lang="tr-TR" dirty="0" err="1"/>
              <a:t>have</a:t>
            </a: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offered</a:t>
            </a:r>
            <a:r>
              <a:rPr lang="tr-TR" dirty="0"/>
              <a:t> a </a:t>
            </a:r>
            <a:r>
              <a:rPr lang="tr-TR" dirty="0" err="1"/>
              <a:t>white</a:t>
            </a:r>
            <a:r>
              <a:rPr lang="tr-TR" dirty="0"/>
              <a:t> </a:t>
            </a:r>
            <a:r>
              <a:rPr lang="tr-TR" dirty="0" err="1"/>
              <a:t>sheep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al-'</a:t>
            </a:r>
            <a:r>
              <a:rPr lang="tr-TR" dirty="0" err="1"/>
              <a:t>Uzza</a:t>
            </a:r>
            <a:r>
              <a:rPr lang="tr-TR" dirty="0"/>
              <a:t>, </a:t>
            </a:r>
            <a:r>
              <a:rPr lang="tr-TR" dirty="0" err="1"/>
              <a:t>while</a:t>
            </a:r>
            <a:r>
              <a:rPr lang="tr-TR" dirty="0"/>
              <a:t> I </a:t>
            </a:r>
            <a:r>
              <a:rPr lang="tr-TR" dirty="0" err="1"/>
              <a:t>was</a:t>
            </a:r>
            <a:r>
              <a:rPr lang="tr-TR" dirty="0"/>
              <a:t> a </a:t>
            </a:r>
            <a:r>
              <a:rPr lang="tr-TR" dirty="0" err="1"/>
              <a:t>follower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religion</a:t>
            </a:r>
            <a:r>
              <a:rPr lang="tr-TR" dirty="0"/>
              <a:t> of </a:t>
            </a:r>
            <a:r>
              <a:rPr lang="tr-TR" dirty="0" err="1"/>
              <a:t>my</a:t>
            </a: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people</a:t>
            </a:r>
            <a:r>
              <a:rPr lang="tr-TR" dirty="0"/>
              <a:t>." </a:t>
            </a:r>
            <a:r>
              <a:rPr lang="tr-TR" dirty="0" smtClean="0"/>
              <a:t>(</a:t>
            </a:r>
            <a:r>
              <a:rPr lang="tr-TR" dirty="0" err="1" smtClean="0"/>
              <a:t>Ibn</a:t>
            </a:r>
            <a:r>
              <a:rPr lang="tr-TR" dirty="0" smtClean="0"/>
              <a:t> al-Kalbi (d.206/821), </a:t>
            </a:r>
            <a:r>
              <a:rPr lang="tr-TR" dirty="0" err="1" smtClean="0"/>
              <a:t>Kitab</a:t>
            </a:r>
            <a:r>
              <a:rPr lang="tr-TR" dirty="0" smtClean="0"/>
              <a:t> </a:t>
            </a:r>
            <a:r>
              <a:rPr lang="tr-TR" dirty="0"/>
              <a:t>al-</a:t>
            </a:r>
            <a:r>
              <a:rPr lang="tr-TR" dirty="0" err="1"/>
              <a:t>asnam</a:t>
            </a:r>
            <a:r>
              <a:rPr lang="tr-TR" dirty="0"/>
              <a:t>, </a:t>
            </a:r>
            <a:r>
              <a:rPr lang="tr-TR" dirty="0" smtClean="0"/>
              <a:t>p.18)</a:t>
            </a:r>
            <a:endParaRPr lang="tr-TR" dirty="0"/>
          </a:p>
          <a:p>
            <a:r>
              <a:rPr lang="tr-TR" dirty="0"/>
              <a:t> 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smtClean="0"/>
              <a:t>His </a:t>
            </a:r>
            <a:r>
              <a:rPr lang="tr-TR" b="1" dirty="0" err="1" smtClean="0"/>
              <a:t>lineage</a:t>
            </a:r>
            <a:r>
              <a:rPr lang="tr-TR" b="1" dirty="0" smtClean="0"/>
              <a:t>:</a:t>
            </a:r>
          </a:p>
          <a:p>
            <a:r>
              <a:rPr lang="tr-TR" dirty="0" smtClean="0"/>
              <a:t>Abdullah (his </a:t>
            </a:r>
            <a:r>
              <a:rPr lang="tr-TR" dirty="0" err="1" smtClean="0"/>
              <a:t>father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Abd</a:t>
            </a:r>
            <a:r>
              <a:rPr lang="tr-TR" dirty="0" smtClean="0"/>
              <a:t> al- </a:t>
            </a:r>
            <a:r>
              <a:rPr lang="tr-TR" dirty="0" err="1" smtClean="0"/>
              <a:t>Muttalib</a:t>
            </a:r>
            <a:r>
              <a:rPr lang="tr-TR" dirty="0" smtClean="0"/>
              <a:t> (his </a:t>
            </a:r>
            <a:r>
              <a:rPr lang="tr-TR" dirty="0" err="1" smtClean="0"/>
              <a:t>grandfather</a:t>
            </a:r>
            <a:r>
              <a:rPr lang="tr-TR" dirty="0" smtClean="0"/>
              <a:t>)</a:t>
            </a:r>
          </a:p>
          <a:p>
            <a:r>
              <a:rPr lang="tr-TR" dirty="0"/>
              <a:t> </a:t>
            </a:r>
            <a:r>
              <a:rPr lang="tr-TR" dirty="0" err="1" smtClean="0"/>
              <a:t>Hashim</a:t>
            </a:r>
            <a:r>
              <a:rPr lang="tr-TR" dirty="0" smtClean="0"/>
              <a:t>/</a:t>
            </a:r>
            <a:r>
              <a:rPr lang="tr-TR" dirty="0" err="1" smtClean="0"/>
              <a:t>Amr</a:t>
            </a:r>
            <a:endParaRPr lang="tr-TR" dirty="0" smtClean="0"/>
          </a:p>
          <a:p>
            <a:r>
              <a:rPr lang="tr-TR" dirty="0" err="1" smtClean="0"/>
              <a:t>Abd</a:t>
            </a:r>
            <a:r>
              <a:rPr lang="tr-TR" dirty="0" smtClean="0"/>
              <a:t> </a:t>
            </a:r>
            <a:r>
              <a:rPr lang="tr-TR" dirty="0" err="1" smtClean="0"/>
              <a:t>Manaf</a:t>
            </a:r>
            <a:endParaRPr lang="tr-TR" dirty="0" smtClean="0"/>
          </a:p>
          <a:p>
            <a:r>
              <a:rPr lang="tr-TR" dirty="0" err="1" smtClean="0"/>
              <a:t>Qusayy</a:t>
            </a:r>
            <a:endParaRPr lang="tr-TR" dirty="0" smtClean="0"/>
          </a:p>
          <a:p>
            <a:r>
              <a:rPr lang="tr-TR" dirty="0" err="1" smtClean="0"/>
              <a:t>Kilab</a:t>
            </a:r>
            <a:endParaRPr lang="tr-TR" dirty="0" smtClean="0"/>
          </a:p>
          <a:p>
            <a:r>
              <a:rPr lang="tr-TR" dirty="0" err="1" smtClean="0"/>
              <a:t>Murrah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Ka’b</a:t>
            </a:r>
            <a:endParaRPr lang="tr-TR" dirty="0" smtClean="0"/>
          </a:p>
          <a:p>
            <a:r>
              <a:rPr lang="tr-TR" dirty="0" err="1" smtClean="0"/>
              <a:t>Lu’ayy</a:t>
            </a:r>
            <a:endParaRPr lang="tr-TR" dirty="0" smtClean="0"/>
          </a:p>
          <a:p>
            <a:r>
              <a:rPr lang="tr-TR" dirty="0" err="1" smtClean="0"/>
              <a:t>Ghalib</a:t>
            </a:r>
            <a:endParaRPr lang="tr-TR" dirty="0" smtClean="0"/>
          </a:p>
          <a:p>
            <a:r>
              <a:rPr lang="tr-TR" dirty="0" err="1" smtClean="0"/>
              <a:t>Fihr</a:t>
            </a:r>
            <a:endParaRPr lang="tr-TR" dirty="0" smtClean="0"/>
          </a:p>
          <a:p>
            <a:r>
              <a:rPr lang="tr-TR" dirty="0" smtClean="0"/>
              <a:t>Malik</a:t>
            </a:r>
          </a:p>
          <a:p>
            <a:r>
              <a:rPr lang="tr-TR" dirty="0" smtClean="0"/>
              <a:t>Al-</a:t>
            </a:r>
            <a:r>
              <a:rPr lang="tr-TR" dirty="0" err="1" smtClean="0"/>
              <a:t>Nadr</a:t>
            </a:r>
            <a:endParaRPr lang="tr-TR" dirty="0" smtClean="0"/>
          </a:p>
          <a:p>
            <a:r>
              <a:rPr lang="tr-TR" dirty="0" err="1" smtClean="0"/>
              <a:t>Kinanah</a:t>
            </a:r>
            <a:endParaRPr lang="tr-TR" dirty="0" smtClean="0"/>
          </a:p>
          <a:p>
            <a:r>
              <a:rPr lang="tr-TR" dirty="0" err="1" smtClean="0"/>
              <a:t>Khuzaymah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Mudrikah</a:t>
            </a:r>
            <a:endParaRPr lang="tr-TR" dirty="0" smtClean="0"/>
          </a:p>
          <a:p>
            <a:r>
              <a:rPr lang="tr-TR" dirty="0" smtClean="0"/>
              <a:t>İlyas</a:t>
            </a:r>
          </a:p>
          <a:p>
            <a:r>
              <a:rPr lang="tr-TR" dirty="0" err="1" smtClean="0"/>
              <a:t>Mudar</a:t>
            </a:r>
            <a:endParaRPr lang="tr-TR" dirty="0" smtClean="0"/>
          </a:p>
          <a:p>
            <a:r>
              <a:rPr lang="tr-TR" dirty="0" err="1" smtClean="0"/>
              <a:t>Nizar</a:t>
            </a:r>
            <a:endParaRPr lang="tr-TR" dirty="0" smtClean="0"/>
          </a:p>
          <a:p>
            <a:r>
              <a:rPr lang="tr-TR" dirty="0" err="1" smtClean="0"/>
              <a:t>Ma’add</a:t>
            </a:r>
            <a:endParaRPr lang="tr-TR" dirty="0" smtClean="0"/>
          </a:p>
          <a:p>
            <a:r>
              <a:rPr lang="tr-TR" dirty="0" smtClean="0"/>
              <a:t>Adnan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smtClean="0"/>
              <a:t>His </a:t>
            </a:r>
            <a:r>
              <a:rPr lang="tr-TR" b="1" dirty="0" err="1" smtClean="0"/>
              <a:t>birth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childhood</a:t>
            </a:r>
            <a:r>
              <a:rPr lang="tr-TR" b="1" dirty="0" smtClean="0"/>
              <a:t>:</a:t>
            </a:r>
          </a:p>
          <a:p>
            <a:r>
              <a:rPr lang="tr-TR" dirty="0" smtClean="0"/>
              <a:t>“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apostle</a:t>
            </a:r>
            <a:r>
              <a:rPr lang="tr-TR" dirty="0" smtClean="0"/>
              <a:t>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born</a:t>
            </a:r>
            <a:r>
              <a:rPr lang="tr-TR" dirty="0" smtClean="0"/>
              <a:t> on </a:t>
            </a:r>
            <a:r>
              <a:rPr lang="tr-TR" dirty="0" err="1" smtClean="0"/>
              <a:t>Monday</a:t>
            </a:r>
            <a:r>
              <a:rPr lang="tr-TR" dirty="0" smtClean="0"/>
              <a:t>, 12th </a:t>
            </a:r>
            <a:r>
              <a:rPr lang="tr-TR" dirty="0" err="1" smtClean="0"/>
              <a:t>Rabi’ul</a:t>
            </a:r>
            <a:r>
              <a:rPr lang="tr-TR" dirty="0" smtClean="0"/>
              <a:t>-</a:t>
            </a:r>
            <a:r>
              <a:rPr lang="tr-TR" dirty="0" err="1" smtClean="0"/>
              <a:t>awwal</a:t>
            </a:r>
            <a:r>
              <a:rPr lang="tr-TR" dirty="0" smtClean="0"/>
              <a:t>,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year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elephant</a:t>
            </a:r>
            <a:r>
              <a:rPr lang="tr-TR" dirty="0" smtClean="0"/>
              <a:t>”</a:t>
            </a:r>
          </a:p>
          <a:p>
            <a:r>
              <a:rPr lang="tr-TR" dirty="0" err="1" smtClean="0"/>
              <a:t>It</a:t>
            </a:r>
            <a:r>
              <a:rPr lang="tr-TR" dirty="0" smtClean="0"/>
              <a:t> is </a:t>
            </a:r>
            <a:r>
              <a:rPr lang="tr-TR" dirty="0" err="1" smtClean="0"/>
              <a:t>alleged</a:t>
            </a:r>
            <a:r>
              <a:rPr lang="tr-TR" dirty="0" smtClean="0"/>
              <a:t> in popular </a:t>
            </a:r>
            <a:r>
              <a:rPr lang="tr-TR" dirty="0" err="1" smtClean="0"/>
              <a:t>stories</a:t>
            </a:r>
            <a:r>
              <a:rPr lang="tr-TR" dirty="0" smtClean="0"/>
              <a:t> (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only</a:t>
            </a:r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 </a:t>
            </a:r>
            <a:r>
              <a:rPr lang="tr-TR" dirty="0" err="1" smtClean="0"/>
              <a:t>knows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truth</a:t>
            </a:r>
            <a:r>
              <a:rPr lang="tr-TR" dirty="0" smtClean="0"/>
              <a:t>) </a:t>
            </a:r>
            <a:r>
              <a:rPr lang="tr-TR" dirty="0" err="1" smtClean="0"/>
              <a:t>tha</a:t>
            </a:r>
            <a:r>
              <a:rPr lang="tr-TR" dirty="0" smtClean="0"/>
              <a:t> </a:t>
            </a:r>
            <a:r>
              <a:rPr lang="tr-TR" dirty="0" err="1" smtClean="0"/>
              <a:t>Amina</a:t>
            </a:r>
            <a:r>
              <a:rPr lang="tr-TR" dirty="0" smtClean="0"/>
              <a:t>  </a:t>
            </a:r>
            <a:r>
              <a:rPr lang="tr-TR" dirty="0" err="1" smtClean="0"/>
              <a:t>bint</a:t>
            </a:r>
            <a:r>
              <a:rPr lang="tr-TR" dirty="0" smtClean="0"/>
              <a:t> </a:t>
            </a:r>
            <a:r>
              <a:rPr lang="tr-TR" dirty="0" err="1" smtClean="0"/>
              <a:t>Wahb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mother</a:t>
            </a:r>
            <a:r>
              <a:rPr lang="tr-TR" dirty="0" smtClean="0"/>
              <a:t> of </a:t>
            </a:r>
            <a:r>
              <a:rPr lang="tr-TR" dirty="0" err="1" smtClean="0"/>
              <a:t>God’s</a:t>
            </a:r>
            <a:r>
              <a:rPr lang="tr-TR" dirty="0" smtClean="0"/>
              <a:t> </a:t>
            </a:r>
            <a:r>
              <a:rPr lang="tr-TR" dirty="0" err="1" smtClean="0"/>
              <a:t>apostle</a:t>
            </a:r>
            <a:r>
              <a:rPr lang="tr-TR" dirty="0" smtClean="0"/>
              <a:t>,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say </a:t>
            </a:r>
            <a:r>
              <a:rPr lang="tr-TR" dirty="0" err="1" smtClean="0"/>
              <a:t>when</a:t>
            </a:r>
            <a:r>
              <a:rPr lang="tr-TR" dirty="0" smtClean="0"/>
              <a:t> </a:t>
            </a:r>
            <a:r>
              <a:rPr lang="tr-TR" dirty="0" err="1" smtClean="0"/>
              <a:t>she</a:t>
            </a:r>
            <a:r>
              <a:rPr lang="tr-TR" dirty="0" smtClean="0"/>
              <a:t>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pergnant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God’s</a:t>
            </a:r>
            <a:r>
              <a:rPr lang="tr-TR" dirty="0" smtClean="0"/>
              <a:t> </a:t>
            </a:r>
            <a:r>
              <a:rPr lang="tr-TR" dirty="0" err="1" smtClean="0"/>
              <a:t>apostle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a </a:t>
            </a:r>
            <a:r>
              <a:rPr lang="tr-TR" dirty="0" err="1" smtClean="0"/>
              <a:t>voice</a:t>
            </a:r>
            <a:r>
              <a:rPr lang="tr-TR" dirty="0" smtClean="0"/>
              <a:t> </a:t>
            </a:r>
            <a:r>
              <a:rPr lang="tr-TR" dirty="0" err="1" smtClean="0"/>
              <a:t>said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her, “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pregnant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Lord</a:t>
            </a:r>
            <a:r>
              <a:rPr lang="tr-TR" dirty="0" smtClean="0"/>
              <a:t> of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people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when</a:t>
            </a:r>
            <a:r>
              <a:rPr lang="tr-TR" dirty="0" smtClean="0"/>
              <a:t> he is </a:t>
            </a:r>
            <a:r>
              <a:rPr lang="tr-TR" dirty="0" err="1" smtClean="0"/>
              <a:t>born</a:t>
            </a:r>
            <a:r>
              <a:rPr lang="tr-TR" dirty="0" smtClean="0"/>
              <a:t> say, 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“ I  put </a:t>
            </a:r>
            <a:r>
              <a:rPr lang="tr-TR" dirty="0" err="1" smtClean="0"/>
              <a:t>him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care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evil</a:t>
            </a:r>
            <a:r>
              <a:rPr lang="tr-TR" dirty="0" smtClean="0"/>
              <a:t> of </a:t>
            </a:r>
            <a:r>
              <a:rPr lang="tr-TR" dirty="0" err="1" smtClean="0"/>
              <a:t>every</a:t>
            </a:r>
            <a:r>
              <a:rPr lang="tr-TR" dirty="0" smtClean="0"/>
              <a:t> </a:t>
            </a:r>
            <a:r>
              <a:rPr lang="tr-TR" dirty="0" err="1" smtClean="0"/>
              <a:t>envier</a:t>
            </a:r>
            <a:r>
              <a:rPr lang="tr-TR" dirty="0" smtClean="0"/>
              <a:t>;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call</a:t>
            </a:r>
            <a:r>
              <a:rPr lang="tr-TR" dirty="0" smtClean="0"/>
              <a:t> </a:t>
            </a:r>
            <a:r>
              <a:rPr lang="tr-TR" dirty="0" err="1" smtClean="0"/>
              <a:t>him</a:t>
            </a:r>
            <a:r>
              <a:rPr lang="tr-TR" dirty="0" smtClean="0"/>
              <a:t> </a:t>
            </a:r>
            <a:r>
              <a:rPr lang="tr-TR" dirty="0" err="1" smtClean="0"/>
              <a:t>Muhammad</a:t>
            </a:r>
            <a:r>
              <a:rPr lang="tr-TR" dirty="0" smtClean="0"/>
              <a:t>.” As </a:t>
            </a:r>
            <a:r>
              <a:rPr lang="tr-TR" dirty="0" err="1" smtClean="0"/>
              <a:t>she</a:t>
            </a:r>
            <a:r>
              <a:rPr lang="tr-TR" dirty="0" smtClean="0"/>
              <a:t>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pregnant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him</a:t>
            </a:r>
            <a:r>
              <a:rPr lang="tr-TR" dirty="0" smtClean="0"/>
              <a:t> </a:t>
            </a:r>
            <a:r>
              <a:rPr lang="tr-TR" dirty="0" err="1" smtClean="0"/>
              <a:t>she</a:t>
            </a:r>
            <a:r>
              <a:rPr lang="tr-TR" dirty="0" smtClean="0"/>
              <a:t> </a:t>
            </a:r>
            <a:r>
              <a:rPr lang="tr-TR" dirty="0" err="1" smtClean="0"/>
              <a:t>saw</a:t>
            </a:r>
            <a:r>
              <a:rPr lang="tr-TR" dirty="0" smtClean="0"/>
              <a:t> a </a:t>
            </a:r>
            <a:r>
              <a:rPr lang="tr-TR" dirty="0" err="1" smtClean="0"/>
              <a:t>light</a:t>
            </a:r>
            <a:r>
              <a:rPr lang="tr-TR" dirty="0" smtClean="0"/>
              <a:t> </a:t>
            </a:r>
            <a:r>
              <a:rPr lang="tr-TR" dirty="0" err="1" smtClean="0"/>
              <a:t>come</a:t>
            </a:r>
            <a:r>
              <a:rPr lang="tr-TR" dirty="0" smtClean="0"/>
              <a:t> </a:t>
            </a:r>
            <a:r>
              <a:rPr lang="tr-TR" dirty="0" err="1" smtClean="0"/>
              <a:t>forth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her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she</a:t>
            </a:r>
            <a:r>
              <a:rPr lang="tr-TR" dirty="0" smtClean="0"/>
              <a:t> </a:t>
            </a:r>
            <a:r>
              <a:rPr lang="tr-TR" dirty="0" err="1" smtClean="0"/>
              <a:t>could</a:t>
            </a:r>
            <a:r>
              <a:rPr lang="tr-TR" dirty="0" smtClean="0"/>
              <a:t> </a:t>
            </a:r>
            <a:r>
              <a:rPr lang="tr-TR" dirty="0" err="1" smtClean="0"/>
              <a:t>see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castles</a:t>
            </a:r>
            <a:r>
              <a:rPr lang="tr-TR" dirty="0" smtClean="0"/>
              <a:t> of </a:t>
            </a:r>
            <a:r>
              <a:rPr lang="tr-TR" dirty="0" err="1" smtClean="0"/>
              <a:t>Busra</a:t>
            </a:r>
            <a:r>
              <a:rPr lang="tr-TR" dirty="0" smtClean="0"/>
              <a:t> in </a:t>
            </a:r>
            <a:r>
              <a:rPr lang="tr-TR" dirty="0" err="1" smtClean="0"/>
              <a:t>Syria</a:t>
            </a:r>
            <a:r>
              <a:rPr lang="tr-TR" dirty="0" smtClean="0"/>
              <a:t>. </a:t>
            </a:r>
            <a:r>
              <a:rPr lang="tr-TR" dirty="0" err="1" smtClean="0"/>
              <a:t>Shortly</a:t>
            </a:r>
            <a:r>
              <a:rPr lang="tr-TR" dirty="0" smtClean="0"/>
              <a:t> </a:t>
            </a:r>
            <a:r>
              <a:rPr lang="tr-TR" dirty="0" err="1" smtClean="0"/>
              <a:t>afterwards</a:t>
            </a:r>
            <a:r>
              <a:rPr lang="tr-TR" dirty="0" smtClean="0"/>
              <a:t> Abdullah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apostle’s</a:t>
            </a:r>
            <a:r>
              <a:rPr lang="tr-TR" dirty="0" smtClean="0"/>
              <a:t> </a:t>
            </a:r>
            <a:r>
              <a:rPr lang="tr-TR" dirty="0" err="1" smtClean="0"/>
              <a:t>father</a:t>
            </a:r>
            <a:r>
              <a:rPr lang="tr-TR" dirty="0" smtClean="0"/>
              <a:t> </a:t>
            </a:r>
            <a:r>
              <a:rPr lang="tr-TR" dirty="0" err="1" smtClean="0"/>
              <a:t>died</a:t>
            </a:r>
            <a:r>
              <a:rPr lang="tr-TR" dirty="0" smtClean="0"/>
              <a:t> </a:t>
            </a:r>
            <a:r>
              <a:rPr lang="tr-TR" dirty="0" err="1" smtClean="0"/>
              <a:t>while</a:t>
            </a:r>
            <a:r>
              <a:rPr lang="tr-TR" dirty="0" smtClean="0"/>
              <a:t> his </a:t>
            </a:r>
            <a:r>
              <a:rPr lang="tr-TR" dirty="0" err="1" smtClean="0"/>
              <a:t>mother</a:t>
            </a:r>
            <a:r>
              <a:rPr lang="tr-TR" dirty="0" smtClean="0"/>
              <a:t>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still</a:t>
            </a:r>
            <a:r>
              <a:rPr lang="tr-TR" dirty="0" smtClean="0"/>
              <a:t> </a:t>
            </a:r>
            <a:r>
              <a:rPr lang="tr-TR" dirty="0" err="1" smtClean="0"/>
              <a:t>pregnant</a:t>
            </a:r>
            <a:r>
              <a:rPr lang="tr-TR" dirty="0" smtClean="0"/>
              <a:t>.”</a:t>
            </a:r>
          </a:p>
          <a:p>
            <a:r>
              <a:rPr lang="tr-TR" dirty="0" smtClean="0"/>
              <a:t>(</a:t>
            </a:r>
            <a:r>
              <a:rPr lang="tr-TR" dirty="0" err="1" smtClean="0"/>
              <a:t>Ibn</a:t>
            </a:r>
            <a:r>
              <a:rPr lang="tr-TR" dirty="0" smtClean="0"/>
              <a:t> </a:t>
            </a:r>
            <a:r>
              <a:rPr lang="tr-TR" dirty="0" err="1" smtClean="0"/>
              <a:t>Ishaq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Life..p.71)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It</a:t>
            </a:r>
            <a:r>
              <a:rPr lang="tr-TR" dirty="0"/>
              <a:t> is </a:t>
            </a:r>
            <a:r>
              <a:rPr lang="tr-TR" dirty="0" err="1"/>
              <a:t>said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his </a:t>
            </a:r>
            <a:r>
              <a:rPr lang="tr-TR" dirty="0" err="1"/>
              <a:t>grandfather</a:t>
            </a:r>
            <a:r>
              <a:rPr lang="tr-TR" dirty="0"/>
              <a:t> </a:t>
            </a:r>
            <a:r>
              <a:rPr lang="tr-TR" dirty="0" err="1"/>
              <a:t>took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boy </a:t>
            </a:r>
            <a:r>
              <a:rPr lang="tr-TR" dirty="0" err="1"/>
              <a:t>into</a:t>
            </a:r>
            <a:r>
              <a:rPr lang="tr-TR" dirty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Kaba </a:t>
            </a:r>
            <a:r>
              <a:rPr lang="tr-TR" dirty="0"/>
              <a:t>[</a:t>
            </a:r>
            <a:r>
              <a:rPr lang="tr-TR" dirty="0" err="1"/>
              <a:t>place</a:t>
            </a:r>
            <a:r>
              <a:rPr lang="tr-TR" dirty="0"/>
              <a:t> of </a:t>
            </a:r>
            <a:r>
              <a:rPr lang="tr-TR" dirty="0" err="1"/>
              <a:t>worship</a:t>
            </a:r>
            <a:r>
              <a:rPr lang="tr-TR" dirty="0"/>
              <a:t>]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prayed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Allah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thanked</a:t>
            </a:r>
            <a:r>
              <a:rPr lang="tr-TR" dirty="0"/>
              <a:t> </a:t>
            </a:r>
            <a:r>
              <a:rPr lang="tr-TR" dirty="0" err="1"/>
              <a:t>Him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His </a:t>
            </a:r>
            <a:r>
              <a:rPr lang="tr-TR" dirty="0" err="1"/>
              <a:t>gift</a:t>
            </a:r>
            <a:r>
              <a:rPr lang="tr-TR" dirty="0"/>
              <a:t>; </a:t>
            </a:r>
            <a:r>
              <a:rPr lang="tr-TR" dirty="0" err="1"/>
              <a:t>then</a:t>
            </a:r>
            <a:r>
              <a:rPr lang="tr-TR" dirty="0"/>
              <a:t> he</a:t>
            </a:r>
          </a:p>
          <a:p>
            <a:r>
              <a:rPr lang="tr-TR" dirty="0" err="1"/>
              <a:t>brought</a:t>
            </a:r>
            <a:r>
              <a:rPr lang="tr-TR" dirty="0"/>
              <a:t> </a:t>
            </a:r>
            <a:r>
              <a:rPr lang="tr-TR" dirty="0" err="1"/>
              <a:t>him</a:t>
            </a:r>
            <a:r>
              <a:rPr lang="tr-TR" dirty="0"/>
              <a:t> </a:t>
            </a:r>
            <a:r>
              <a:rPr lang="tr-TR" dirty="0" err="1"/>
              <a:t>again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his </a:t>
            </a:r>
            <a:r>
              <a:rPr lang="tr-TR" dirty="0" err="1"/>
              <a:t>mother</a:t>
            </a:r>
            <a:r>
              <a:rPr lang="tr-TR" dirty="0"/>
              <a:t>. </a:t>
            </a:r>
            <a:r>
              <a:rPr lang="tr-TR" dirty="0" err="1"/>
              <a:t>Soon</a:t>
            </a:r>
            <a:r>
              <a:rPr lang="tr-TR" dirty="0"/>
              <a:t> he </a:t>
            </a:r>
            <a:r>
              <a:rPr lang="tr-TR" dirty="0" err="1"/>
              <a:t>hired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boy a </a:t>
            </a:r>
            <a:r>
              <a:rPr lang="tr-TR" dirty="0" err="1"/>
              <a:t>nurse</a:t>
            </a:r>
            <a:r>
              <a:rPr lang="tr-TR" dirty="0"/>
              <a:t>, </a:t>
            </a:r>
            <a:r>
              <a:rPr lang="tr-TR" dirty="0" err="1"/>
              <a:t>whose</a:t>
            </a:r>
            <a:r>
              <a:rPr lang="tr-TR" dirty="0"/>
              <a:t> name </a:t>
            </a:r>
            <a:r>
              <a:rPr lang="tr-TR" dirty="0" err="1"/>
              <a:t>was</a:t>
            </a:r>
            <a:endParaRPr lang="tr-TR" dirty="0"/>
          </a:p>
          <a:p>
            <a:r>
              <a:rPr lang="tr-TR" dirty="0" err="1" smtClean="0"/>
              <a:t>Halima</a:t>
            </a:r>
            <a:r>
              <a:rPr lang="tr-TR" dirty="0" smtClean="0"/>
              <a:t>.</a:t>
            </a:r>
            <a:r>
              <a:rPr lang="tr-TR" dirty="0" err="1" smtClean="0"/>
              <a:t>Halima</a:t>
            </a:r>
            <a:r>
              <a:rPr lang="tr-TR" dirty="0" smtClean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daughter</a:t>
            </a:r>
            <a:r>
              <a:rPr lang="tr-TR" dirty="0"/>
              <a:t> of Abu </a:t>
            </a:r>
            <a:r>
              <a:rPr lang="tr-TR" dirty="0" err="1"/>
              <a:t>Dhuayb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Banu </a:t>
            </a:r>
            <a:r>
              <a:rPr lang="tr-TR" dirty="0" err="1"/>
              <a:t>Sad</a:t>
            </a:r>
            <a:r>
              <a:rPr lang="tr-TR" dirty="0"/>
              <a:t> </a:t>
            </a:r>
            <a:r>
              <a:rPr lang="tr-TR" dirty="0" err="1"/>
              <a:t>tribe</a:t>
            </a:r>
            <a:r>
              <a:rPr lang="tr-TR" dirty="0"/>
              <a:t>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Amina</a:t>
            </a:r>
            <a:r>
              <a:rPr lang="tr-TR" dirty="0" smtClean="0"/>
              <a:t> </a:t>
            </a:r>
            <a:r>
              <a:rPr lang="tr-TR" dirty="0" err="1" smtClean="0"/>
              <a:t>dies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apostle</a:t>
            </a:r>
            <a:r>
              <a:rPr lang="tr-TR" dirty="0" smtClean="0"/>
              <a:t> </a:t>
            </a:r>
            <a:r>
              <a:rPr lang="tr-TR" dirty="0" err="1" smtClean="0"/>
              <a:t>lives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his </a:t>
            </a:r>
            <a:r>
              <a:rPr lang="tr-TR" dirty="0" err="1" smtClean="0"/>
              <a:t>grandfather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Amina</a:t>
            </a:r>
            <a:r>
              <a:rPr lang="tr-TR" dirty="0" smtClean="0"/>
              <a:t> </a:t>
            </a:r>
            <a:r>
              <a:rPr lang="tr-TR" dirty="0" err="1" smtClean="0"/>
              <a:t>died</a:t>
            </a:r>
            <a:r>
              <a:rPr lang="tr-TR" dirty="0" smtClean="0"/>
              <a:t> in </a:t>
            </a:r>
            <a:r>
              <a:rPr lang="tr-TR" dirty="0" err="1" smtClean="0"/>
              <a:t>Abwa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Mecca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Medina</a:t>
            </a:r>
            <a:r>
              <a:rPr lang="tr-TR" dirty="0" smtClean="0"/>
              <a:t> on her </a:t>
            </a:r>
            <a:r>
              <a:rPr lang="tr-TR" dirty="0" err="1" smtClean="0"/>
              <a:t>return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a </a:t>
            </a:r>
            <a:r>
              <a:rPr lang="tr-TR" dirty="0" err="1" smtClean="0"/>
              <a:t>visit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him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his </a:t>
            </a:r>
            <a:r>
              <a:rPr lang="tr-TR" dirty="0" err="1" smtClean="0"/>
              <a:t>maternal</a:t>
            </a:r>
            <a:r>
              <a:rPr lang="tr-TR" dirty="0" smtClean="0"/>
              <a:t> </a:t>
            </a:r>
            <a:r>
              <a:rPr lang="tr-TR" dirty="0" err="1" smtClean="0"/>
              <a:t>uncles</a:t>
            </a:r>
            <a:r>
              <a:rPr lang="tr-TR" dirty="0" smtClean="0"/>
              <a:t> of B. </a:t>
            </a:r>
            <a:r>
              <a:rPr lang="tr-TR" dirty="0" err="1" smtClean="0"/>
              <a:t>Adiyy</a:t>
            </a:r>
            <a:r>
              <a:rPr lang="tr-TR" dirty="0" smtClean="0"/>
              <a:t> b. al-</a:t>
            </a:r>
            <a:r>
              <a:rPr lang="tr-TR" dirty="0" err="1" smtClean="0"/>
              <a:t>Najjar</a:t>
            </a:r>
            <a:r>
              <a:rPr lang="tr-TR" dirty="0" smtClean="0"/>
              <a:t> </a:t>
            </a:r>
            <a:r>
              <a:rPr lang="tr-TR" dirty="0" err="1" smtClean="0"/>
              <a:t>when</a:t>
            </a:r>
            <a:r>
              <a:rPr lang="tr-TR" dirty="0" smtClean="0"/>
              <a:t> he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six</a:t>
            </a:r>
            <a:r>
              <a:rPr lang="tr-TR" dirty="0" smtClean="0"/>
              <a:t> </a:t>
            </a:r>
            <a:r>
              <a:rPr lang="tr-TR" dirty="0" err="1" smtClean="0"/>
              <a:t>years</a:t>
            </a:r>
            <a:r>
              <a:rPr lang="tr-TR" dirty="0" smtClean="0"/>
              <a:t> </a:t>
            </a:r>
            <a:r>
              <a:rPr lang="tr-TR" dirty="0" err="1" smtClean="0"/>
              <a:t>old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When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apostle</a:t>
            </a:r>
            <a:r>
              <a:rPr lang="tr-TR" dirty="0" smtClean="0"/>
              <a:t>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eight</a:t>
            </a:r>
            <a:r>
              <a:rPr lang="tr-TR" dirty="0" smtClean="0"/>
              <a:t> </a:t>
            </a:r>
            <a:r>
              <a:rPr lang="tr-TR" dirty="0" err="1" smtClean="0"/>
              <a:t>years</a:t>
            </a:r>
            <a:r>
              <a:rPr lang="tr-TR" dirty="0" smtClean="0"/>
              <a:t> of </a:t>
            </a:r>
            <a:r>
              <a:rPr lang="tr-TR" dirty="0" err="1" smtClean="0"/>
              <a:t>age</a:t>
            </a:r>
            <a:r>
              <a:rPr lang="tr-TR" dirty="0" smtClean="0"/>
              <a:t>, </a:t>
            </a:r>
            <a:r>
              <a:rPr lang="tr-TR" dirty="0" err="1" smtClean="0"/>
              <a:t>eight</a:t>
            </a:r>
            <a:r>
              <a:rPr lang="tr-TR" dirty="0" smtClean="0"/>
              <a:t> </a:t>
            </a:r>
            <a:r>
              <a:rPr lang="tr-TR" dirty="0" err="1" smtClean="0"/>
              <a:t>years</a:t>
            </a:r>
            <a:r>
              <a:rPr lang="tr-TR" dirty="0" smtClean="0"/>
              <a:t>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year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elephant</a:t>
            </a:r>
            <a:r>
              <a:rPr lang="tr-TR" dirty="0" smtClean="0"/>
              <a:t>, his </a:t>
            </a:r>
            <a:r>
              <a:rPr lang="tr-TR" dirty="0" err="1" smtClean="0"/>
              <a:t>grandfather</a:t>
            </a:r>
            <a:r>
              <a:rPr lang="tr-TR" dirty="0" smtClean="0"/>
              <a:t> </a:t>
            </a:r>
            <a:r>
              <a:rPr lang="tr-TR" dirty="0" err="1" smtClean="0"/>
              <a:t>died</a:t>
            </a:r>
            <a:r>
              <a:rPr lang="tr-TR" dirty="0" smtClean="0"/>
              <a:t>.</a:t>
            </a:r>
          </a:p>
          <a:p>
            <a:r>
              <a:rPr lang="tr-TR" dirty="0" smtClean="0"/>
              <a:t>Abu </a:t>
            </a:r>
            <a:r>
              <a:rPr lang="tr-TR" dirty="0" err="1" smtClean="0"/>
              <a:t>Talib</a:t>
            </a:r>
            <a:r>
              <a:rPr lang="tr-TR" dirty="0" smtClean="0"/>
              <a:t> </a:t>
            </a:r>
            <a:r>
              <a:rPr lang="tr-TR" dirty="0" err="1" smtClean="0"/>
              <a:t>becomes</a:t>
            </a:r>
            <a:r>
              <a:rPr lang="tr-TR" dirty="0" smtClean="0"/>
              <a:t> </a:t>
            </a:r>
            <a:r>
              <a:rPr lang="tr-TR" dirty="0" err="1" smtClean="0"/>
              <a:t>guardian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apostle</a:t>
            </a:r>
            <a:r>
              <a:rPr lang="tr-TR" dirty="0" smtClean="0"/>
              <a:t>.</a:t>
            </a:r>
          </a:p>
          <a:p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story</a:t>
            </a:r>
            <a:r>
              <a:rPr lang="tr-TR" b="1" dirty="0" smtClean="0"/>
              <a:t> of </a:t>
            </a:r>
            <a:r>
              <a:rPr lang="tr-TR" b="1" dirty="0" err="1" smtClean="0"/>
              <a:t>Bahira</a:t>
            </a:r>
            <a:r>
              <a:rPr lang="tr-TR" b="1" dirty="0" smtClean="0"/>
              <a:t>:</a:t>
            </a:r>
          </a:p>
          <a:p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Sacrilegious</a:t>
            </a:r>
            <a:r>
              <a:rPr lang="tr-TR" b="1" dirty="0" smtClean="0"/>
              <a:t> </a:t>
            </a:r>
            <a:r>
              <a:rPr lang="tr-TR" b="1" dirty="0" err="1" smtClean="0"/>
              <a:t>War</a:t>
            </a:r>
            <a:r>
              <a:rPr lang="tr-TR" b="1" dirty="0" smtClean="0"/>
              <a:t> (</a:t>
            </a:r>
            <a:r>
              <a:rPr lang="tr-TR" b="1" dirty="0" err="1" smtClean="0"/>
              <a:t>Fijar</a:t>
            </a:r>
            <a:r>
              <a:rPr lang="tr-TR" b="1" dirty="0" smtClean="0"/>
              <a:t>):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war</a:t>
            </a:r>
            <a:r>
              <a:rPr lang="tr-TR" dirty="0" smtClean="0"/>
              <a:t> </a:t>
            </a:r>
            <a:r>
              <a:rPr lang="tr-TR" dirty="0" err="1" smtClean="0"/>
              <a:t>brote</a:t>
            </a:r>
            <a:r>
              <a:rPr lang="tr-TR" dirty="0" smtClean="0"/>
              <a:t> </a:t>
            </a:r>
            <a:r>
              <a:rPr lang="tr-TR" dirty="0" err="1" smtClean="0"/>
              <a:t>out</a:t>
            </a:r>
            <a:r>
              <a:rPr lang="tr-TR" dirty="0" smtClean="0"/>
              <a:t> </a:t>
            </a:r>
            <a:r>
              <a:rPr lang="tr-TR" dirty="0" err="1" smtClean="0"/>
              <a:t>when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apostle</a:t>
            </a:r>
            <a:r>
              <a:rPr lang="tr-TR" dirty="0" smtClean="0"/>
              <a:t>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twenty</a:t>
            </a:r>
            <a:r>
              <a:rPr lang="tr-TR" dirty="0" smtClean="0"/>
              <a:t> </a:t>
            </a:r>
            <a:r>
              <a:rPr lang="tr-TR" dirty="0" err="1" smtClean="0"/>
              <a:t>years</a:t>
            </a:r>
            <a:r>
              <a:rPr lang="tr-TR" dirty="0" smtClean="0"/>
              <a:t> of </a:t>
            </a:r>
            <a:r>
              <a:rPr lang="tr-TR" dirty="0" err="1" smtClean="0"/>
              <a:t>age</a:t>
            </a:r>
            <a:r>
              <a:rPr lang="tr-TR" dirty="0"/>
              <a:t>.</a:t>
            </a:r>
            <a:endParaRPr lang="tr-TR" dirty="0" smtClean="0"/>
          </a:p>
          <a:p>
            <a:r>
              <a:rPr lang="tr-TR" dirty="0" smtClean="0"/>
              <a:t>(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Kinana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Qays</a:t>
            </a:r>
            <a:r>
              <a:rPr lang="tr-TR" dirty="0" smtClean="0"/>
              <a:t> Aylan) </a:t>
            </a:r>
            <a:r>
              <a:rPr lang="tr-TR" dirty="0" err="1" smtClean="0"/>
              <a:t>Quraysh</a:t>
            </a:r>
            <a:r>
              <a:rPr lang="tr-TR" dirty="0" smtClean="0"/>
              <a:t>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Kinana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471</Words>
  <Application>Microsoft Office PowerPoint</Application>
  <PresentationFormat>Ekran Gösterisi (4:3)</PresentationFormat>
  <Paragraphs>44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EARLY LIFE OF THE PROPHET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EARLY LIFE OF THE PROPHET</dc:title>
  <dc:creator>pc</dc:creator>
  <cp:lastModifiedBy>pc</cp:lastModifiedBy>
  <cp:revision>13</cp:revision>
  <dcterms:created xsi:type="dcterms:W3CDTF">2014-10-21T14:08:30Z</dcterms:created>
  <dcterms:modified xsi:type="dcterms:W3CDTF">2017-09-18T16:26:07Z</dcterms:modified>
</cp:coreProperties>
</file>