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8" r:id="rId3"/>
    <p:sldId id="257"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1F872-E9DB-47F1-BA1E-B49C0B59BCE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18E9D59B-1D1B-4034-B346-B1A79278F4F3}">
      <dgm:prSet/>
      <dgm:spPr/>
      <dgm:t>
        <a:bodyPr/>
        <a:lstStyle/>
        <a:p>
          <a:pPr rtl="0"/>
          <a:r>
            <a:rPr lang="tr-TR" dirty="0" smtClean="0"/>
            <a:t>Belli bir ürün/ürünlerde pazar genişliğinin belirlenmesi </a:t>
          </a:r>
          <a:endParaRPr lang="tr-TR" dirty="0"/>
        </a:p>
      </dgm:t>
    </dgm:pt>
    <dgm:pt modelId="{85451F9D-2C22-438D-9E51-98AE152AA9E4}" type="parTrans" cxnId="{03E840EB-C196-42A4-B6A2-6EF529E526B0}">
      <dgm:prSet/>
      <dgm:spPr/>
      <dgm:t>
        <a:bodyPr/>
        <a:lstStyle/>
        <a:p>
          <a:endParaRPr lang="tr-TR"/>
        </a:p>
      </dgm:t>
    </dgm:pt>
    <dgm:pt modelId="{1016A396-F465-4D02-9D85-A31231D40D49}" type="sibTrans" cxnId="{03E840EB-C196-42A4-B6A2-6EF529E526B0}">
      <dgm:prSet/>
      <dgm:spPr/>
      <dgm:t>
        <a:bodyPr/>
        <a:lstStyle/>
        <a:p>
          <a:endParaRPr lang="tr-TR"/>
        </a:p>
      </dgm:t>
    </dgm:pt>
    <dgm:pt modelId="{908BFCE2-A8AD-46AD-8902-829B4C977DEA}">
      <dgm:prSet/>
      <dgm:spPr/>
      <dgm:t>
        <a:bodyPr/>
        <a:lstStyle/>
        <a:p>
          <a:pPr rtl="0"/>
          <a:r>
            <a:rPr lang="tr-TR" dirty="0" smtClean="0"/>
            <a:t>Pazarda yeni mamul ve ürüne olan talebin tahmini</a:t>
          </a:r>
          <a:endParaRPr lang="tr-TR" dirty="0"/>
        </a:p>
      </dgm:t>
    </dgm:pt>
    <dgm:pt modelId="{22A7DA82-26E6-4E08-AA63-459242AC227A}" type="parTrans" cxnId="{71D8C676-BAEF-4437-9491-707A59E9BC31}">
      <dgm:prSet/>
      <dgm:spPr/>
      <dgm:t>
        <a:bodyPr/>
        <a:lstStyle/>
        <a:p>
          <a:endParaRPr lang="tr-TR"/>
        </a:p>
      </dgm:t>
    </dgm:pt>
    <dgm:pt modelId="{3FFF03BA-2FA4-4798-96EE-0505B755892E}" type="sibTrans" cxnId="{71D8C676-BAEF-4437-9491-707A59E9BC31}">
      <dgm:prSet/>
      <dgm:spPr/>
      <dgm:t>
        <a:bodyPr/>
        <a:lstStyle/>
        <a:p>
          <a:endParaRPr lang="tr-TR"/>
        </a:p>
      </dgm:t>
    </dgm:pt>
    <dgm:pt modelId="{DD5C91E8-0B9B-4869-B283-5A99050FB520}">
      <dgm:prSet/>
      <dgm:spPr/>
      <dgm:t>
        <a:bodyPr/>
        <a:lstStyle/>
        <a:p>
          <a:pPr rtl="0"/>
          <a:r>
            <a:rPr lang="tr-TR" dirty="0" smtClean="0"/>
            <a:t>Pazarda karlılık durumlarının saptanması</a:t>
          </a:r>
          <a:endParaRPr lang="tr-TR" dirty="0"/>
        </a:p>
      </dgm:t>
    </dgm:pt>
    <dgm:pt modelId="{E5554763-D8E7-425E-8E08-C073F54D4ADC}" type="parTrans" cxnId="{75544BA4-A0E0-4823-965A-95191A1F2DD9}">
      <dgm:prSet/>
      <dgm:spPr/>
      <dgm:t>
        <a:bodyPr/>
        <a:lstStyle/>
        <a:p>
          <a:endParaRPr lang="tr-TR"/>
        </a:p>
      </dgm:t>
    </dgm:pt>
    <dgm:pt modelId="{95C4E2E4-9271-4DFC-9CD8-E27AAADE9209}" type="sibTrans" cxnId="{75544BA4-A0E0-4823-965A-95191A1F2DD9}">
      <dgm:prSet/>
      <dgm:spPr/>
      <dgm:t>
        <a:bodyPr/>
        <a:lstStyle/>
        <a:p>
          <a:endParaRPr lang="tr-TR"/>
        </a:p>
      </dgm:t>
    </dgm:pt>
    <dgm:pt modelId="{9A85D9BB-ACB8-4703-82A0-F651F5E5EAD8}">
      <dgm:prSet/>
      <dgm:spPr/>
      <dgm:t>
        <a:bodyPr/>
        <a:lstStyle/>
        <a:p>
          <a:pPr rtl="0"/>
          <a:r>
            <a:rPr lang="tr-TR" dirty="0" smtClean="0"/>
            <a:t>Pazardaki talep değişiminin incelenmesi</a:t>
          </a:r>
          <a:endParaRPr lang="tr-TR" dirty="0"/>
        </a:p>
      </dgm:t>
    </dgm:pt>
    <dgm:pt modelId="{C27AB091-A4D9-47A3-BED1-47563BB5CB49}" type="parTrans" cxnId="{9C15E926-51E9-483A-8869-F8213375ED12}">
      <dgm:prSet/>
      <dgm:spPr/>
      <dgm:t>
        <a:bodyPr/>
        <a:lstStyle/>
        <a:p>
          <a:endParaRPr lang="tr-TR"/>
        </a:p>
      </dgm:t>
    </dgm:pt>
    <dgm:pt modelId="{8D902F91-73D4-409C-A6D9-9B5430B78F19}" type="sibTrans" cxnId="{9C15E926-51E9-483A-8869-F8213375ED12}">
      <dgm:prSet/>
      <dgm:spPr/>
      <dgm:t>
        <a:bodyPr/>
        <a:lstStyle/>
        <a:p>
          <a:endParaRPr lang="tr-TR"/>
        </a:p>
      </dgm:t>
    </dgm:pt>
    <dgm:pt modelId="{FD9FAB20-D333-42D9-8779-DA7F0A29CCB5}">
      <dgm:prSet/>
      <dgm:spPr/>
      <dgm:t>
        <a:bodyPr/>
        <a:lstStyle/>
        <a:p>
          <a:pPr rtl="0"/>
          <a:r>
            <a:rPr lang="tr-TR" dirty="0" smtClean="0"/>
            <a:t>Pazarda ürünün satış olanağının ve bunu genişletme durumunun tahmin edilmesi</a:t>
          </a:r>
          <a:endParaRPr lang="tr-TR" dirty="0"/>
        </a:p>
      </dgm:t>
    </dgm:pt>
    <dgm:pt modelId="{87F49269-6C62-42C9-B7C7-A77C5227DD8D}" type="parTrans" cxnId="{6645ABCB-0191-4518-BD90-F467E6AB3325}">
      <dgm:prSet/>
      <dgm:spPr/>
      <dgm:t>
        <a:bodyPr/>
        <a:lstStyle/>
        <a:p>
          <a:endParaRPr lang="tr-TR"/>
        </a:p>
      </dgm:t>
    </dgm:pt>
    <dgm:pt modelId="{9E908423-5208-4381-8ABA-FBE763A0D7EC}" type="sibTrans" cxnId="{6645ABCB-0191-4518-BD90-F467E6AB3325}">
      <dgm:prSet/>
      <dgm:spPr/>
      <dgm:t>
        <a:bodyPr/>
        <a:lstStyle/>
        <a:p>
          <a:endParaRPr lang="tr-TR"/>
        </a:p>
      </dgm:t>
    </dgm:pt>
    <dgm:pt modelId="{E55B2D4C-12D7-4227-84EB-69EDE124C1B7}">
      <dgm:prSet/>
      <dgm:spPr/>
      <dgm:t>
        <a:bodyPr/>
        <a:lstStyle/>
        <a:p>
          <a:pPr rtl="0"/>
          <a:r>
            <a:rPr lang="tr-TR" dirty="0" smtClean="0"/>
            <a:t>genel iş hacmindeki eğilimler ve ekonomik göstergeler ile ürün satışları arasındaki ilişkilerin belirlenmesi</a:t>
          </a:r>
          <a:endParaRPr lang="tr-TR" dirty="0"/>
        </a:p>
      </dgm:t>
    </dgm:pt>
    <dgm:pt modelId="{964916B4-D1D7-476A-9322-90780064900D}" type="parTrans" cxnId="{35CB57BB-7D56-4A9A-A7DB-D0CA25F03C4F}">
      <dgm:prSet/>
      <dgm:spPr/>
      <dgm:t>
        <a:bodyPr/>
        <a:lstStyle/>
        <a:p>
          <a:endParaRPr lang="tr-TR"/>
        </a:p>
      </dgm:t>
    </dgm:pt>
    <dgm:pt modelId="{9659D91F-0D3B-4DDB-917D-30B29A96FFD7}" type="sibTrans" cxnId="{35CB57BB-7D56-4A9A-A7DB-D0CA25F03C4F}">
      <dgm:prSet/>
      <dgm:spPr/>
      <dgm:t>
        <a:bodyPr/>
        <a:lstStyle/>
        <a:p>
          <a:endParaRPr lang="tr-TR"/>
        </a:p>
      </dgm:t>
    </dgm:pt>
    <dgm:pt modelId="{DD4528AE-4CE4-4648-BB48-B548A08A1E55}">
      <dgm:prSet/>
      <dgm:spPr/>
      <dgm:t>
        <a:bodyPr/>
        <a:lstStyle/>
        <a:p>
          <a:pPr rtl="0"/>
          <a:endParaRPr lang="tr-TR" dirty="0"/>
        </a:p>
      </dgm:t>
    </dgm:pt>
    <dgm:pt modelId="{EC482750-93BA-4EDF-836B-5B5F0E20FF15}" type="parTrans" cxnId="{53BEA872-E407-4CE1-8752-DC7BB5D58AE2}">
      <dgm:prSet/>
      <dgm:spPr/>
      <dgm:t>
        <a:bodyPr/>
        <a:lstStyle/>
        <a:p>
          <a:endParaRPr lang="tr-TR"/>
        </a:p>
      </dgm:t>
    </dgm:pt>
    <dgm:pt modelId="{EC297ACF-3D5C-46DE-BC58-136FF93A208B}" type="sibTrans" cxnId="{53BEA872-E407-4CE1-8752-DC7BB5D58AE2}">
      <dgm:prSet/>
      <dgm:spPr/>
      <dgm:t>
        <a:bodyPr/>
        <a:lstStyle/>
        <a:p>
          <a:endParaRPr lang="tr-TR"/>
        </a:p>
      </dgm:t>
    </dgm:pt>
    <dgm:pt modelId="{C56F47AF-9988-4D37-94E2-92339B3E6511}" type="pres">
      <dgm:prSet presAssocID="{4C01F872-E9DB-47F1-BA1E-B49C0B59BCE1}" presName="linear" presStyleCnt="0">
        <dgm:presLayoutVars>
          <dgm:animLvl val="lvl"/>
          <dgm:resizeHandles val="exact"/>
        </dgm:presLayoutVars>
      </dgm:prSet>
      <dgm:spPr/>
      <dgm:t>
        <a:bodyPr/>
        <a:lstStyle/>
        <a:p>
          <a:endParaRPr lang="tr-TR"/>
        </a:p>
      </dgm:t>
    </dgm:pt>
    <dgm:pt modelId="{6910C490-0BB3-44E2-8126-7FF34F31EEEA}" type="pres">
      <dgm:prSet presAssocID="{18E9D59B-1D1B-4034-B346-B1A79278F4F3}" presName="parentText" presStyleLbl="node1" presStyleIdx="0" presStyleCnt="7">
        <dgm:presLayoutVars>
          <dgm:chMax val="0"/>
          <dgm:bulletEnabled val="1"/>
        </dgm:presLayoutVars>
      </dgm:prSet>
      <dgm:spPr/>
      <dgm:t>
        <a:bodyPr/>
        <a:lstStyle/>
        <a:p>
          <a:endParaRPr lang="tr-TR"/>
        </a:p>
      </dgm:t>
    </dgm:pt>
    <dgm:pt modelId="{60195E7C-2067-404F-84A3-6573E08D9611}" type="pres">
      <dgm:prSet presAssocID="{1016A396-F465-4D02-9D85-A31231D40D49}" presName="spacer" presStyleCnt="0"/>
      <dgm:spPr/>
    </dgm:pt>
    <dgm:pt modelId="{F08318CB-CC55-4888-B625-EE679882C63C}" type="pres">
      <dgm:prSet presAssocID="{908BFCE2-A8AD-46AD-8902-829B4C977DEA}" presName="parentText" presStyleLbl="node1" presStyleIdx="1" presStyleCnt="7">
        <dgm:presLayoutVars>
          <dgm:chMax val="0"/>
          <dgm:bulletEnabled val="1"/>
        </dgm:presLayoutVars>
      </dgm:prSet>
      <dgm:spPr/>
      <dgm:t>
        <a:bodyPr/>
        <a:lstStyle/>
        <a:p>
          <a:endParaRPr lang="tr-TR"/>
        </a:p>
      </dgm:t>
    </dgm:pt>
    <dgm:pt modelId="{E54E1E26-F95B-47F7-AC41-0FC0F4A74A8A}" type="pres">
      <dgm:prSet presAssocID="{3FFF03BA-2FA4-4798-96EE-0505B755892E}" presName="spacer" presStyleCnt="0"/>
      <dgm:spPr/>
    </dgm:pt>
    <dgm:pt modelId="{B171AF6F-49C7-4D18-918F-74CE6C48BD59}" type="pres">
      <dgm:prSet presAssocID="{DD5C91E8-0B9B-4869-B283-5A99050FB520}" presName="parentText" presStyleLbl="node1" presStyleIdx="2" presStyleCnt="7">
        <dgm:presLayoutVars>
          <dgm:chMax val="0"/>
          <dgm:bulletEnabled val="1"/>
        </dgm:presLayoutVars>
      </dgm:prSet>
      <dgm:spPr/>
      <dgm:t>
        <a:bodyPr/>
        <a:lstStyle/>
        <a:p>
          <a:endParaRPr lang="tr-TR"/>
        </a:p>
      </dgm:t>
    </dgm:pt>
    <dgm:pt modelId="{8BD87AC5-5AC7-4AC1-BA9B-35F0FACFA934}" type="pres">
      <dgm:prSet presAssocID="{95C4E2E4-9271-4DFC-9CD8-E27AAADE9209}" presName="spacer" presStyleCnt="0"/>
      <dgm:spPr/>
    </dgm:pt>
    <dgm:pt modelId="{CA774BDA-CF6B-4DFB-A49B-FADCBD7A8E01}" type="pres">
      <dgm:prSet presAssocID="{9A85D9BB-ACB8-4703-82A0-F651F5E5EAD8}" presName="parentText" presStyleLbl="node1" presStyleIdx="3" presStyleCnt="7">
        <dgm:presLayoutVars>
          <dgm:chMax val="0"/>
          <dgm:bulletEnabled val="1"/>
        </dgm:presLayoutVars>
      </dgm:prSet>
      <dgm:spPr/>
      <dgm:t>
        <a:bodyPr/>
        <a:lstStyle/>
        <a:p>
          <a:endParaRPr lang="tr-TR"/>
        </a:p>
      </dgm:t>
    </dgm:pt>
    <dgm:pt modelId="{9083A3EC-1ADD-4EF7-BF89-6194DD0E9FBD}" type="pres">
      <dgm:prSet presAssocID="{8D902F91-73D4-409C-A6D9-9B5430B78F19}" presName="spacer" presStyleCnt="0"/>
      <dgm:spPr/>
    </dgm:pt>
    <dgm:pt modelId="{B43EE09A-8F0F-42D7-95DC-221C63B51EC2}" type="pres">
      <dgm:prSet presAssocID="{FD9FAB20-D333-42D9-8779-DA7F0A29CCB5}" presName="parentText" presStyleLbl="node1" presStyleIdx="4" presStyleCnt="7">
        <dgm:presLayoutVars>
          <dgm:chMax val="0"/>
          <dgm:bulletEnabled val="1"/>
        </dgm:presLayoutVars>
      </dgm:prSet>
      <dgm:spPr/>
      <dgm:t>
        <a:bodyPr/>
        <a:lstStyle/>
        <a:p>
          <a:endParaRPr lang="tr-TR"/>
        </a:p>
      </dgm:t>
    </dgm:pt>
    <dgm:pt modelId="{860C787F-2D5A-4767-A3ED-25289D0AB60B}" type="pres">
      <dgm:prSet presAssocID="{9E908423-5208-4381-8ABA-FBE763A0D7EC}" presName="spacer" presStyleCnt="0"/>
      <dgm:spPr/>
    </dgm:pt>
    <dgm:pt modelId="{A649FDCC-004C-4130-9469-F81775739A19}" type="pres">
      <dgm:prSet presAssocID="{E55B2D4C-12D7-4227-84EB-69EDE124C1B7}" presName="parentText" presStyleLbl="node1" presStyleIdx="5" presStyleCnt="7">
        <dgm:presLayoutVars>
          <dgm:chMax val="0"/>
          <dgm:bulletEnabled val="1"/>
        </dgm:presLayoutVars>
      </dgm:prSet>
      <dgm:spPr/>
      <dgm:t>
        <a:bodyPr/>
        <a:lstStyle/>
        <a:p>
          <a:endParaRPr lang="tr-TR"/>
        </a:p>
      </dgm:t>
    </dgm:pt>
    <dgm:pt modelId="{7D202C8B-5B21-48EA-81C7-63782ECF251C}" type="pres">
      <dgm:prSet presAssocID="{9659D91F-0D3B-4DDB-917D-30B29A96FFD7}" presName="spacer" presStyleCnt="0"/>
      <dgm:spPr/>
    </dgm:pt>
    <dgm:pt modelId="{64C1CE5E-A7A8-4BB6-90A0-E7A097E5D3C5}" type="pres">
      <dgm:prSet presAssocID="{DD4528AE-4CE4-4648-BB48-B548A08A1E55}" presName="parentText" presStyleLbl="node1" presStyleIdx="6" presStyleCnt="7">
        <dgm:presLayoutVars>
          <dgm:chMax val="0"/>
          <dgm:bulletEnabled val="1"/>
        </dgm:presLayoutVars>
      </dgm:prSet>
      <dgm:spPr/>
      <dgm:t>
        <a:bodyPr/>
        <a:lstStyle/>
        <a:p>
          <a:endParaRPr lang="tr-TR"/>
        </a:p>
      </dgm:t>
    </dgm:pt>
  </dgm:ptLst>
  <dgm:cxnLst>
    <dgm:cxn modelId="{35CB57BB-7D56-4A9A-A7DB-D0CA25F03C4F}" srcId="{4C01F872-E9DB-47F1-BA1E-B49C0B59BCE1}" destId="{E55B2D4C-12D7-4227-84EB-69EDE124C1B7}" srcOrd="5" destOrd="0" parTransId="{964916B4-D1D7-476A-9322-90780064900D}" sibTransId="{9659D91F-0D3B-4DDB-917D-30B29A96FFD7}"/>
    <dgm:cxn modelId="{6645ABCB-0191-4518-BD90-F467E6AB3325}" srcId="{4C01F872-E9DB-47F1-BA1E-B49C0B59BCE1}" destId="{FD9FAB20-D333-42D9-8779-DA7F0A29CCB5}" srcOrd="4" destOrd="0" parTransId="{87F49269-6C62-42C9-B7C7-A77C5227DD8D}" sibTransId="{9E908423-5208-4381-8ABA-FBE763A0D7EC}"/>
    <dgm:cxn modelId="{7B17D32D-DDB5-463D-84C2-2355A893F95B}" type="presOf" srcId="{18E9D59B-1D1B-4034-B346-B1A79278F4F3}" destId="{6910C490-0BB3-44E2-8126-7FF34F31EEEA}" srcOrd="0" destOrd="0" presId="urn:microsoft.com/office/officeart/2005/8/layout/vList2"/>
    <dgm:cxn modelId="{53BEA872-E407-4CE1-8752-DC7BB5D58AE2}" srcId="{4C01F872-E9DB-47F1-BA1E-B49C0B59BCE1}" destId="{DD4528AE-4CE4-4648-BB48-B548A08A1E55}" srcOrd="6" destOrd="0" parTransId="{EC482750-93BA-4EDF-836B-5B5F0E20FF15}" sibTransId="{EC297ACF-3D5C-46DE-BC58-136FF93A208B}"/>
    <dgm:cxn modelId="{328C96C1-483A-4CCB-B951-4B17F870B99D}" type="presOf" srcId="{DD4528AE-4CE4-4648-BB48-B548A08A1E55}" destId="{64C1CE5E-A7A8-4BB6-90A0-E7A097E5D3C5}" srcOrd="0" destOrd="0" presId="urn:microsoft.com/office/officeart/2005/8/layout/vList2"/>
    <dgm:cxn modelId="{71D8C676-BAEF-4437-9491-707A59E9BC31}" srcId="{4C01F872-E9DB-47F1-BA1E-B49C0B59BCE1}" destId="{908BFCE2-A8AD-46AD-8902-829B4C977DEA}" srcOrd="1" destOrd="0" parTransId="{22A7DA82-26E6-4E08-AA63-459242AC227A}" sibTransId="{3FFF03BA-2FA4-4798-96EE-0505B755892E}"/>
    <dgm:cxn modelId="{75544BA4-A0E0-4823-965A-95191A1F2DD9}" srcId="{4C01F872-E9DB-47F1-BA1E-B49C0B59BCE1}" destId="{DD5C91E8-0B9B-4869-B283-5A99050FB520}" srcOrd="2" destOrd="0" parTransId="{E5554763-D8E7-425E-8E08-C073F54D4ADC}" sibTransId="{95C4E2E4-9271-4DFC-9CD8-E27AAADE9209}"/>
    <dgm:cxn modelId="{9C15E926-51E9-483A-8869-F8213375ED12}" srcId="{4C01F872-E9DB-47F1-BA1E-B49C0B59BCE1}" destId="{9A85D9BB-ACB8-4703-82A0-F651F5E5EAD8}" srcOrd="3" destOrd="0" parTransId="{C27AB091-A4D9-47A3-BED1-47563BB5CB49}" sibTransId="{8D902F91-73D4-409C-A6D9-9B5430B78F19}"/>
    <dgm:cxn modelId="{BA03AB4D-5371-4B80-8BEC-0A4341E35537}" type="presOf" srcId="{DD5C91E8-0B9B-4869-B283-5A99050FB520}" destId="{B171AF6F-49C7-4D18-918F-74CE6C48BD59}" srcOrd="0" destOrd="0" presId="urn:microsoft.com/office/officeart/2005/8/layout/vList2"/>
    <dgm:cxn modelId="{1DBA2315-A9EC-4ECF-91BB-184F63F640BD}" type="presOf" srcId="{E55B2D4C-12D7-4227-84EB-69EDE124C1B7}" destId="{A649FDCC-004C-4130-9469-F81775739A19}" srcOrd="0" destOrd="0" presId="urn:microsoft.com/office/officeart/2005/8/layout/vList2"/>
    <dgm:cxn modelId="{03E840EB-C196-42A4-B6A2-6EF529E526B0}" srcId="{4C01F872-E9DB-47F1-BA1E-B49C0B59BCE1}" destId="{18E9D59B-1D1B-4034-B346-B1A79278F4F3}" srcOrd="0" destOrd="0" parTransId="{85451F9D-2C22-438D-9E51-98AE152AA9E4}" sibTransId="{1016A396-F465-4D02-9D85-A31231D40D49}"/>
    <dgm:cxn modelId="{8E55B775-C214-43DB-A48D-BD21D4174CD3}" type="presOf" srcId="{4C01F872-E9DB-47F1-BA1E-B49C0B59BCE1}" destId="{C56F47AF-9988-4D37-94E2-92339B3E6511}" srcOrd="0" destOrd="0" presId="urn:microsoft.com/office/officeart/2005/8/layout/vList2"/>
    <dgm:cxn modelId="{11540B0F-CB37-4D72-A484-872D733A579F}" type="presOf" srcId="{FD9FAB20-D333-42D9-8779-DA7F0A29CCB5}" destId="{B43EE09A-8F0F-42D7-95DC-221C63B51EC2}" srcOrd="0" destOrd="0" presId="urn:microsoft.com/office/officeart/2005/8/layout/vList2"/>
    <dgm:cxn modelId="{04896B29-C446-4DCA-8E1B-0F2F277D8DB3}" type="presOf" srcId="{9A85D9BB-ACB8-4703-82A0-F651F5E5EAD8}" destId="{CA774BDA-CF6B-4DFB-A49B-FADCBD7A8E01}" srcOrd="0" destOrd="0" presId="urn:microsoft.com/office/officeart/2005/8/layout/vList2"/>
    <dgm:cxn modelId="{0B04DC1C-9DF6-4379-BB95-E2AC7756F163}" type="presOf" srcId="{908BFCE2-A8AD-46AD-8902-829B4C977DEA}" destId="{F08318CB-CC55-4888-B625-EE679882C63C}" srcOrd="0" destOrd="0" presId="urn:microsoft.com/office/officeart/2005/8/layout/vList2"/>
    <dgm:cxn modelId="{B6A4E748-EF40-4D01-A742-6EACD1D28489}" type="presParOf" srcId="{C56F47AF-9988-4D37-94E2-92339B3E6511}" destId="{6910C490-0BB3-44E2-8126-7FF34F31EEEA}" srcOrd="0" destOrd="0" presId="urn:microsoft.com/office/officeart/2005/8/layout/vList2"/>
    <dgm:cxn modelId="{83A40B93-01CF-4C17-9832-9BF2C18017B2}" type="presParOf" srcId="{C56F47AF-9988-4D37-94E2-92339B3E6511}" destId="{60195E7C-2067-404F-84A3-6573E08D9611}" srcOrd="1" destOrd="0" presId="urn:microsoft.com/office/officeart/2005/8/layout/vList2"/>
    <dgm:cxn modelId="{04FEE128-8A10-4581-B4A4-6F3FBF2F1308}" type="presParOf" srcId="{C56F47AF-9988-4D37-94E2-92339B3E6511}" destId="{F08318CB-CC55-4888-B625-EE679882C63C}" srcOrd="2" destOrd="0" presId="urn:microsoft.com/office/officeart/2005/8/layout/vList2"/>
    <dgm:cxn modelId="{219EEC9D-DE83-4ADD-8021-BA3501D87E27}" type="presParOf" srcId="{C56F47AF-9988-4D37-94E2-92339B3E6511}" destId="{E54E1E26-F95B-47F7-AC41-0FC0F4A74A8A}" srcOrd="3" destOrd="0" presId="urn:microsoft.com/office/officeart/2005/8/layout/vList2"/>
    <dgm:cxn modelId="{5A7DFB81-3326-4A2F-9507-A44261951E59}" type="presParOf" srcId="{C56F47AF-9988-4D37-94E2-92339B3E6511}" destId="{B171AF6F-49C7-4D18-918F-74CE6C48BD59}" srcOrd="4" destOrd="0" presId="urn:microsoft.com/office/officeart/2005/8/layout/vList2"/>
    <dgm:cxn modelId="{D0AF789D-03E9-4431-BE54-24E436032C64}" type="presParOf" srcId="{C56F47AF-9988-4D37-94E2-92339B3E6511}" destId="{8BD87AC5-5AC7-4AC1-BA9B-35F0FACFA934}" srcOrd="5" destOrd="0" presId="urn:microsoft.com/office/officeart/2005/8/layout/vList2"/>
    <dgm:cxn modelId="{30C53241-33D9-4942-99AC-D4DB58FF57AD}" type="presParOf" srcId="{C56F47AF-9988-4D37-94E2-92339B3E6511}" destId="{CA774BDA-CF6B-4DFB-A49B-FADCBD7A8E01}" srcOrd="6" destOrd="0" presId="urn:microsoft.com/office/officeart/2005/8/layout/vList2"/>
    <dgm:cxn modelId="{7C28919A-DF9B-4C85-B010-7AD5BA66DB70}" type="presParOf" srcId="{C56F47AF-9988-4D37-94E2-92339B3E6511}" destId="{9083A3EC-1ADD-4EF7-BF89-6194DD0E9FBD}" srcOrd="7" destOrd="0" presId="urn:microsoft.com/office/officeart/2005/8/layout/vList2"/>
    <dgm:cxn modelId="{530E98DB-8A9F-45D8-B37A-A1BCCA2A03BA}" type="presParOf" srcId="{C56F47AF-9988-4D37-94E2-92339B3E6511}" destId="{B43EE09A-8F0F-42D7-95DC-221C63B51EC2}" srcOrd="8" destOrd="0" presId="urn:microsoft.com/office/officeart/2005/8/layout/vList2"/>
    <dgm:cxn modelId="{DA7681EE-E93C-4A6E-B183-B0E697F5A084}" type="presParOf" srcId="{C56F47AF-9988-4D37-94E2-92339B3E6511}" destId="{860C787F-2D5A-4767-A3ED-25289D0AB60B}" srcOrd="9" destOrd="0" presId="urn:microsoft.com/office/officeart/2005/8/layout/vList2"/>
    <dgm:cxn modelId="{3B2AD842-7DCE-4AB4-BC56-12859FE19FEA}" type="presParOf" srcId="{C56F47AF-9988-4D37-94E2-92339B3E6511}" destId="{A649FDCC-004C-4130-9469-F81775739A19}" srcOrd="10" destOrd="0" presId="urn:microsoft.com/office/officeart/2005/8/layout/vList2"/>
    <dgm:cxn modelId="{CEE1A3ED-ACB1-45E6-A22D-35AECCFD4293}" type="presParOf" srcId="{C56F47AF-9988-4D37-94E2-92339B3E6511}" destId="{7D202C8B-5B21-48EA-81C7-63782ECF251C}" srcOrd="11" destOrd="0" presId="urn:microsoft.com/office/officeart/2005/8/layout/vList2"/>
    <dgm:cxn modelId="{195FA36C-C780-49A8-A17E-3311121F93FC}" type="presParOf" srcId="{C56F47AF-9988-4D37-94E2-92339B3E6511}" destId="{64C1CE5E-A7A8-4BB6-90A0-E7A097E5D3C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9F770E-2DF3-4BDB-9F4A-991C296BCCCC}"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tr-TR"/>
        </a:p>
      </dgm:t>
    </dgm:pt>
    <dgm:pt modelId="{09E29340-3296-46E6-81B3-AC7E245E575B}">
      <dgm:prSet/>
      <dgm:spPr/>
      <dgm:t>
        <a:bodyPr/>
        <a:lstStyle/>
        <a:p>
          <a:pPr rtl="0"/>
          <a:r>
            <a:rPr lang="tr-TR" dirty="0" smtClean="0"/>
            <a:t>Daha önce nitelikleri tanımlanmış olan pazara girilebilmesi için pazar araştırmasından sonra yapılır. </a:t>
          </a:r>
          <a:endParaRPr lang="tr-TR" dirty="0"/>
        </a:p>
      </dgm:t>
    </dgm:pt>
    <dgm:pt modelId="{B35CAB1D-9BF9-4E5E-967B-700E5FA3571D}" type="parTrans" cxnId="{81C61311-C2F4-4329-A636-1D5D51F09581}">
      <dgm:prSet/>
      <dgm:spPr/>
      <dgm:t>
        <a:bodyPr/>
        <a:lstStyle/>
        <a:p>
          <a:endParaRPr lang="tr-TR"/>
        </a:p>
      </dgm:t>
    </dgm:pt>
    <dgm:pt modelId="{BF48C506-1824-464A-A328-4F5B8022A92F}" type="sibTrans" cxnId="{81C61311-C2F4-4329-A636-1D5D51F09581}">
      <dgm:prSet/>
      <dgm:spPr/>
      <dgm:t>
        <a:bodyPr/>
        <a:lstStyle/>
        <a:p>
          <a:endParaRPr lang="tr-TR"/>
        </a:p>
      </dgm:t>
    </dgm:pt>
    <dgm:pt modelId="{6C6E46DC-7284-4A61-8101-E23E2B6D6837}">
      <dgm:prSet/>
      <dgm:spPr/>
      <dgm:t>
        <a:bodyPr/>
        <a:lstStyle/>
        <a:p>
          <a:pPr rtl="0"/>
          <a:r>
            <a:rPr lang="tr-TR" dirty="0" smtClean="0"/>
            <a:t>Pazar araştırmasından elde edilen bilgiler kullanılır. </a:t>
          </a:r>
          <a:endParaRPr lang="tr-TR" dirty="0"/>
        </a:p>
      </dgm:t>
    </dgm:pt>
    <dgm:pt modelId="{EF87EEA6-8E30-4F1B-8CCE-5184952B742C}" type="parTrans" cxnId="{EF22A1DB-78BA-4B58-AB30-A90613258DA4}">
      <dgm:prSet/>
      <dgm:spPr/>
      <dgm:t>
        <a:bodyPr/>
        <a:lstStyle/>
        <a:p>
          <a:endParaRPr lang="tr-TR"/>
        </a:p>
      </dgm:t>
    </dgm:pt>
    <dgm:pt modelId="{CA7DAC97-80BC-494D-BF72-7BAFE432CD24}" type="sibTrans" cxnId="{EF22A1DB-78BA-4B58-AB30-A90613258DA4}">
      <dgm:prSet/>
      <dgm:spPr/>
      <dgm:t>
        <a:bodyPr/>
        <a:lstStyle/>
        <a:p>
          <a:endParaRPr lang="tr-TR"/>
        </a:p>
      </dgm:t>
    </dgm:pt>
    <dgm:pt modelId="{B616B70E-3066-49E0-99C0-F99C44314AA6}">
      <dgm:prSet/>
      <dgm:spPr/>
      <dgm:t>
        <a:bodyPr/>
        <a:lstStyle/>
        <a:p>
          <a:pPr rtl="0"/>
          <a:r>
            <a:rPr lang="tr-TR" dirty="0" smtClean="0"/>
            <a:t>Yatırım kararı ve işletme faaliyete geçtikten sonra, ortaya çıkan pazarlama sorunlarının tespitine yönelik olarak yapılan kurgulanan araştırmalardır. </a:t>
          </a:r>
          <a:endParaRPr lang="tr-TR" dirty="0"/>
        </a:p>
      </dgm:t>
    </dgm:pt>
    <dgm:pt modelId="{41AFB135-EEAC-4C2E-BBCA-6D2088932A97}" type="parTrans" cxnId="{EB328221-4695-4641-9FBB-16B7CFB7E08A}">
      <dgm:prSet/>
      <dgm:spPr/>
      <dgm:t>
        <a:bodyPr/>
        <a:lstStyle/>
        <a:p>
          <a:endParaRPr lang="tr-TR"/>
        </a:p>
      </dgm:t>
    </dgm:pt>
    <dgm:pt modelId="{968CF9B7-13C6-4EDD-97B1-9448438C54A1}" type="sibTrans" cxnId="{EB328221-4695-4641-9FBB-16B7CFB7E08A}">
      <dgm:prSet/>
      <dgm:spPr/>
      <dgm:t>
        <a:bodyPr/>
        <a:lstStyle/>
        <a:p>
          <a:endParaRPr lang="tr-TR"/>
        </a:p>
      </dgm:t>
    </dgm:pt>
    <dgm:pt modelId="{98A79D9B-9C16-4EC5-A077-EBBAFD8A7B37}">
      <dgm:prSet/>
      <dgm:spPr/>
      <dgm:t>
        <a:bodyPr/>
        <a:lstStyle/>
        <a:p>
          <a:pPr rtl="0"/>
          <a:r>
            <a:rPr lang="tr-TR" dirty="0" smtClean="0"/>
            <a:t>Pazarlama araştırmaları işletmenin karşılaştığı özel pazarlama sorunuyla ilgili verilerin toplanması, analiz edilmesi ve raporlanması olarak ta tanımlanmaktadır (Korkmaz 2009).</a:t>
          </a:r>
          <a:endParaRPr lang="tr-TR" dirty="0"/>
        </a:p>
      </dgm:t>
    </dgm:pt>
    <dgm:pt modelId="{72CDAA54-1D1D-49EA-8AA0-8ABD6591C166}" type="parTrans" cxnId="{1E126F5D-2E4B-43A2-926B-66BE6CE5DB03}">
      <dgm:prSet/>
      <dgm:spPr/>
      <dgm:t>
        <a:bodyPr/>
        <a:lstStyle/>
        <a:p>
          <a:endParaRPr lang="tr-TR"/>
        </a:p>
      </dgm:t>
    </dgm:pt>
    <dgm:pt modelId="{08703E0F-9A1B-47C2-853E-8937FBB759A6}" type="sibTrans" cxnId="{1E126F5D-2E4B-43A2-926B-66BE6CE5DB03}">
      <dgm:prSet/>
      <dgm:spPr/>
      <dgm:t>
        <a:bodyPr/>
        <a:lstStyle/>
        <a:p>
          <a:endParaRPr lang="tr-TR"/>
        </a:p>
      </dgm:t>
    </dgm:pt>
    <dgm:pt modelId="{0B05F8CD-C48E-45C0-B821-2D49AD1C9D47}" type="pres">
      <dgm:prSet presAssocID="{C99F770E-2DF3-4BDB-9F4A-991C296BCCCC}" presName="Name0" presStyleCnt="0">
        <dgm:presLayoutVars>
          <dgm:chPref val="3"/>
          <dgm:dir/>
          <dgm:animLvl val="lvl"/>
          <dgm:resizeHandles/>
        </dgm:presLayoutVars>
      </dgm:prSet>
      <dgm:spPr/>
      <dgm:t>
        <a:bodyPr/>
        <a:lstStyle/>
        <a:p>
          <a:endParaRPr lang="tr-TR"/>
        </a:p>
      </dgm:t>
    </dgm:pt>
    <dgm:pt modelId="{E8B97207-0086-44F4-8ADE-10E8CFC07289}" type="pres">
      <dgm:prSet presAssocID="{09E29340-3296-46E6-81B3-AC7E245E575B}" presName="horFlow" presStyleCnt="0"/>
      <dgm:spPr/>
    </dgm:pt>
    <dgm:pt modelId="{6EF11805-AFD0-491A-A91F-62DFFDE2ACE5}" type="pres">
      <dgm:prSet presAssocID="{09E29340-3296-46E6-81B3-AC7E245E575B}" presName="bigChev" presStyleLbl="node1" presStyleIdx="0" presStyleCnt="4" custScaleX="292154"/>
      <dgm:spPr/>
      <dgm:t>
        <a:bodyPr/>
        <a:lstStyle/>
        <a:p>
          <a:endParaRPr lang="tr-TR"/>
        </a:p>
      </dgm:t>
    </dgm:pt>
    <dgm:pt modelId="{3A5ECD74-5302-4AE4-A42E-2445BE3C0F1B}" type="pres">
      <dgm:prSet presAssocID="{09E29340-3296-46E6-81B3-AC7E245E575B}" presName="vSp" presStyleCnt="0"/>
      <dgm:spPr/>
    </dgm:pt>
    <dgm:pt modelId="{E1194640-27A6-482B-8BE2-0ABDFA40508E}" type="pres">
      <dgm:prSet presAssocID="{6C6E46DC-7284-4A61-8101-E23E2B6D6837}" presName="horFlow" presStyleCnt="0"/>
      <dgm:spPr/>
    </dgm:pt>
    <dgm:pt modelId="{4C0F1275-DE0B-4205-BBDF-2212804AD5C4}" type="pres">
      <dgm:prSet presAssocID="{6C6E46DC-7284-4A61-8101-E23E2B6D6837}" presName="bigChev" presStyleLbl="node1" presStyleIdx="1" presStyleCnt="4" custScaleX="291738"/>
      <dgm:spPr/>
      <dgm:t>
        <a:bodyPr/>
        <a:lstStyle/>
        <a:p>
          <a:endParaRPr lang="tr-TR"/>
        </a:p>
      </dgm:t>
    </dgm:pt>
    <dgm:pt modelId="{973F32AD-D7EA-4EC6-B67C-2EE8D06A7C5F}" type="pres">
      <dgm:prSet presAssocID="{6C6E46DC-7284-4A61-8101-E23E2B6D6837}" presName="vSp" presStyleCnt="0"/>
      <dgm:spPr/>
    </dgm:pt>
    <dgm:pt modelId="{597609F8-9C96-4469-8BD1-A2886472BEED}" type="pres">
      <dgm:prSet presAssocID="{B616B70E-3066-49E0-99C0-F99C44314AA6}" presName="horFlow" presStyleCnt="0"/>
      <dgm:spPr/>
    </dgm:pt>
    <dgm:pt modelId="{12A84EB8-409E-4E7F-9D88-0AF541899714}" type="pres">
      <dgm:prSet presAssocID="{B616B70E-3066-49E0-99C0-F99C44314AA6}" presName="bigChev" presStyleLbl="node1" presStyleIdx="2" presStyleCnt="4" custScaleX="291323"/>
      <dgm:spPr/>
      <dgm:t>
        <a:bodyPr/>
        <a:lstStyle/>
        <a:p>
          <a:endParaRPr lang="tr-TR"/>
        </a:p>
      </dgm:t>
    </dgm:pt>
    <dgm:pt modelId="{45B446B2-4510-4E2E-86F0-8BC42DC660AA}" type="pres">
      <dgm:prSet presAssocID="{B616B70E-3066-49E0-99C0-F99C44314AA6}" presName="vSp" presStyleCnt="0"/>
      <dgm:spPr/>
    </dgm:pt>
    <dgm:pt modelId="{02F59DA8-7FD2-4191-A65D-09F12836252D}" type="pres">
      <dgm:prSet presAssocID="{98A79D9B-9C16-4EC5-A077-EBBAFD8A7B37}" presName="horFlow" presStyleCnt="0"/>
      <dgm:spPr/>
    </dgm:pt>
    <dgm:pt modelId="{273E399A-5BB8-40D9-9BF4-CB8A87F459AF}" type="pres">
      <dgm:prSet presAssocID="{98A79D9B-9C16-4EC5-A077-EBBAFD8A7B37}" presName="bigChev" presStyleLbl="node1" presStyleIdx="3" presStyleCnt="4" custScaleX="277258"/>
      <dgm:spPr/>
      <dgm:t>
        <a:bodyPr/>
        <a:lstStyle/>
        <a:p>
          <a:endParaRPr lang="tr-TR"/>
        </a:p>
      </dgm:t>
    </dgm:pt>
  </dgm:ptLst>
  <dgm:cxnLst>
    <dgm:cxn modelId="{1E126F5D-2E4B-43A2-926B-66BE6CE5DB03}" srcId="{C99F770E-2DF3-4BDB-9F4A-991C296BCCCC}" destId="{98A79D9B-9C16-4EC5-A077-EBBAFD8A7B37}" srcOrd="3" destOrd="0" parTransId="{72CDAA54-1D1D-49EA-8AA0-8ABD6591C166}" sibTransId="{08703E0F-9A1B-47C2-853E-8937FBB759A6}"/>
    <dgm:cxn modelId="{166EF818-F867-43F5-B2D6-779B0EA6C45B}" type="presOf" srcId="{98A79D9B-9C16-4EC5-A077-EBBAFD8A7B37}" destId="{273E399A-5BB8-40D9-9BF4-CB8A87F459AF}" srcOrd="0" destOrd="0" presId="urn:microsoft.com/office/officeart/2005/8/layout/lProcess3"/>
    <dgm:cxn modelId="{B2E43B7D-4C84-4578-B107-B0EF7DD3ED63}" type="presOf" srcId="{C99F770E-2DF3-4BDB-9F4A-991C296BCCCC}" destId="{0B05F8CD-C48E-45C0-B821-2D49AD1C9D47}" srcOrd="0" destOrd="0" presId="urn:microsoft.com/office/officeart/2005/8/layout/lProcess3"/>
    <dgm:cxn modelId="{EF22A1DB-78BA-4B58-AB30-A90613258DA4}" srcId="{C99F770E-2DF3-4BDB-9F4A-991C296BCCCC}" destId="{6C6E46DC-7284-4A61-8101-E23E2B6D6837}" srcOrd="1" destOrd="0" parTransId="{EF87EEA6-8E30-4F1B-8CCE-5184952B742C}" sibTransId="{CA7DAC97-80BC-494D-BF72-7BAFE432CD24}"/>
    <dgm:cxn modelId="{EB328221-4695-4641-9FBB-16B7CFB7E08A}" srcId="{C99F770E-2DF3-4BDB-9F4A-991C296BCCCC}" destId="{B616B70E-3066-49E0-99C0-F99C44314AA6}" srcOrd="2" destOrd="0" parTransId="{41AFB135-EEAC-4C2E-BBCA-6D2088932A97}" sibTransId="{968CF9B7-13C6-4EDD-97B1-9448438C54A1}"/>
    <dgm:cxn modelId="{C4D98E99-7F20-432B-9B4C-73B7E7A76B78}" type="presOf" srcId="{6C6E46DC-7284-4A61-8101-E23E2B6D6837}" destId="{4C0F1275-DE0B-4205-BBDF-2212804AD5C4}" srcOrd="0" destOrd="0" presId="urn:microsoft.com/office/officeart/2005/8/layout/lProcess3"/>
    <dgm:cxn modelId="{2D584380-7AB5-42B6-8ACE-38C2E10FBEFE}" type="presOf" srcId="{09E29340-3296-46E6-81B3-AC7E245E575B}" destId="{6EF11805-AFD0-491A-A91F-62DFFDE2ACE5}" srcOrd="0" destOrd="0" presId="urn:microsoft.com/office/officeart/2005/8/layout/lProcess3"/>
    <dgm:cxn modelId="{6A0C693D-A7E8-4A7D-A3F9-D18CA23BB4EF}" type="presOf" srcId="{B616B70E-3066-49E0-99C0-F99C44314AA6}" destId="{12A84EB8-409E-4E7F-9D88-0AF541899714}" srcOrd="0" destOrd="0" presId="urn:microsoft.com/office/officeart/2005/8/layout/lProcess3"/>
    <dgm:cxn modelId="{81C61311-C2F4-4329-A636-1D5D51F09581}" srcId="{C99F770E-2DF3-4BDB-9F4A-991C296BCCCC}" destId="{09E29340-3296-46E6-81B3-AC7E245E575B}" srcOrd="0" destOrd="0" parTransId="{B35CAB1D-9BF9-4E5E-967B-700E5FA3571D}" sibTransId="{BF48C506-1824-464A-A328-4F5B8022A92F}"/>
    <dgm:cxn modelId="{BE5BAC57-B5C5-4B5D-B8CF-2A9A1648F538}" type="presParOf" srcId="{0B05F8CD-C48E-45C0-B821-2D49AD1C9D47}" destId="{E8B97207-0086-44F4-8ADE-10E8CFC07289}" srcOrd="0" destOrd="0" presId="urn:microsoft.com/office/officeart/2005/8/layout/lProcess3"/>
    <dgm:cxn modelId="{1E3978F8-33DB-42BB-BFB9-144E3F399040}" type="presParOf" srcId="{E8B97207-0086-44F4-8ADE-10E8CFC07289}" destId="{6EF11805-AFD0-491A-A91F-62DFFDE2ACE5}" srcOrd="0" destOrd="0" presId="urn:microsoft.com/office/officeart/2005/8/layout/lProcess3"/>
    <dgm:cxn modelId="{5214C02B-ACBB-4D74-9B63-CC5416116E38}" type="presParOf" srcId="{0B05F8CD-C48E-45C0-B821-2D49AD1C9D47}" destId="{3A5ECD74-5302-4AE4-A42E-2445BE3C0F1B}" srcOrd="1" destOrd="0" presId="urn:microsoft.com/office/officeart/2005/8/layout/lProcess3"/>
    <dgm:cxn modelId="{C09B13E5-C8C5-4B61-ABF1-F3F030A711DA}" type="presParOf" srcId="{0B05F8CD-C48E-45C0-B821-2D49AD1C9D47}" destId="{E1194640-27A6-482B-8BE2-0ABDFA40508E}" srcOrd="2" destOrd="0" presId="urn:microsoft.com/office/officeart/2005/8/layout/lProcess3"/>
    <dgm:cxn modelId="{88FD47AF-5FA8-4517-8DE2-540B644485A7}" type="presParOf" srcId="{E1194640-27A6-482B-8BE2-0ABDFA40508E}" destId="{4C0F1275-DE0B-4205-BBDF-2212804AD5C4}" srcOrd="0" destOrd="0" presId="urn:microsoft.com/office/officeart/2005/8/layout/lProcess3"/>
    <dgm:cxn modelId="{FA01A255-493F-4528-9099-0814C21C40A2}" type="presParOf" srcId="{0B05F8CD-C48E-45C0-B821-2D49AD1C9D47}" destId="{973F32AD-D7EA-4EC6-B67C-2EE8D06A7C5F}" srcOrd="3" destOrd="0" presId="urn:microsoft.com/office/officeart/2005/8/layout/lProcess3"/>
    <dgm:cxn modelId="{A0AFB9DA-379B-45A0-B03E-F6C3D7157DF7}" type="presParOf" srcId="{0B05F8CD-C48E-45C0-B821-2D49AD1C9D47}" destId="{597609F8-9C96-4469-8BD1-A2886472BEED}" srcOrd="4" destOrd="0" presId="urn:microsoft.com/office/officeart/2005/8/layout/lProcess3"/>
    <dgm:cxn modelId="{AEEF748D-78D9-49C5-B1DD-EC569B540D22}" type="presParOf" srcId="{597609F8-9C96-4469-8BD1-A2886472BEED}" destId="{12A84EB8-409E-4E7F-9D88-0AF541899714}" srcOrd="0" destOrd="0" presId="urn:microsoft.com/office/officeart/2005/8/layout/lProcess3"/>
    <dgm:cxn modelId="{5D047E97-8D78-4020-B968-79BB05E9E34F}" type="presParOf" srcId="{0B05F8CD-C48E-45C0-B821-2D49AD1C9D47}" destId="{45B446B2-4510-4E2E-86F0-8BC42DC660AA}" srcOrd="5" destOrd="0" presId="urn:microsoft.com/office/officeart/2005/8/layout/lProcess3"/>
    <dgm:cxn modelId="{581C4FB8-9FC5-4E26-94E6-86B7DAEE1262}" type="presParOf" srcId="{0B05F8CD-C48E-45C0-B821-2D49AD1C9D47}" destId="{02F59DA8-7FD2-4191-A65D-09F12836252D}" srcOrd="6" destOrd="0" presId="urn:microsoft.com/office/officeart/2005/8/layout/lProcess3"/>
    <dgm:cxn modelId="{99D16560-5910-4A79-AA6E-813DF5ADAF00}" type="presParOf" srcId="{02F59DA8-7FD2-4191-A65D-09F12836252D}" destId="{273E399A-5BB8-40D9-9BF4-CB8A87F459A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E2A14A-481E-4CA2-AF83-687258922E0C}"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tr-TR"/>
        </a:p>
      </dgm:t>
    </dgm:pt>
    <dgm:pt modelId="{728013D3-D40D-4F1B-966E-917588CA2546}">
      <dgm:prSet/>
      <dgm:spPr/>
      <dgm:t>
        <a:bodyPr/>
        <a:lstStyle/>
        <a:p>
          <a:pPr rtl="0"/>
          <a:r>
            <a:rPr lang="tr-TR" dirty="0" smtClean="0"/>
            <a:t>Pazarla ilgili araştırmalar</a:t>
          </a:r>
          <a:endParaRPr lang="tr-TR" dirty="0"/>
        </a:p>
      </dgm:t>
    </dgm:pt>
    <dgm:pt modelId="{B5CDDF3E-7045-484B-A695-04E5FC1EE4E8}" type="parTrans" cxnId="{24C928FB-68FB-4368-A3AE-20D3FE3380EE}">
      <dgm:prSet/>
      <dgm:spPr/>
      <dgm:t>
        <a:bodyPr/>
        <a:lstStyle/>
        <a:p>
          <a:endParaRPr lang="tr-TR"/>
        </a:p>
      </dgm:t>
    </dgm:pt>
    <dgm:pt modelId="{81A19B92-CE56-4264-B3F1-944517AAB5AC}" type="sibTrans" cxnId="{24C928FB-68FB-4368-A3AE-20D3FE3380EE}">
      <dgm:prSet/>
      <dgm:spPr/>
      <dgm:t>
        <a:bodyPr/>
        <a:lstStyle/>
        <a:p>
          <a:endParaRPr lang="tr-TR"/>
        </a:p>
      </dgm:t>
    </dgm:pt>
    <dgm:pt modelId="{2978854F-5DDC-4C11-8121-3CC5578F6E2C}">
      <dgm:prSet/>
      <dgm:spPr/>
      <dgm:t>
        <a:bodyPr/>
        <a:lstStyle/>
        <a:p>
          <a:pPr rtl="0"/>
          <a:r>
            <a:rPr lang="tr-TR" dirty="0" smtClean="0"/>
            <a:t>Mallarla ilgili araştırmalar</a:t>
          </a:r>
          <a:endParaRPr lang="tr-TR" dirty="0"/>
        </a:p>
      </dgm:t>
    </dgm:pt>
    <dgm:pt modelId="{A906E098-C3C3-401E-9BDE-EB68D3A62F0C}" type="parTrans" cxnId="{516AB657-721D-4687-9C9C-C928CA4A9B0D}">
      <dgm:prSet/>
      <dgm:spPr/>
      <dgm:t>
        <a:bodyPr/>
        <a:lstStyle/>
        <a:p>
          <a:endParaRPr lang="tr-TR"/>
        </a:p>
      </dgm:t>
    </dgm:pt>
    <dgm:pt modelId="{118D2CDA-CBE5-4B7E-878A-601C78789023}" type="sibTrans" cxnId="{516AB657-721D-4687-9C9C-C928CA4A9B0D}">
      <dgm:prSet/>
      <dgm:spPr/>
      <dgm:t>
        <a:bodyPr/>
        <a:lstStyle/>
        <a:p>
          <a:endParaRPr lang="tr-TR"/>
        </a:p>
      </dgm:t>
    </dgm:pt>
    <dgm:pt modelId="{0D63B899-AEF7-4AF3-AA4D-FBCCA3E2CD32}">
      <dgm:prSet/>
      <dgm:spPr/>
      <dgm:t>
        <a:bodyPr/>
        <a:lstStyle/>
        <a:p>
          <a:pPr rtl="0"/>
          <a:r>
            <a:rPr lang="tr-TR" dirty="0" smtClean="0"/>
            <a:t>Satışla ilgili araştırmalar</a:t>
          </a:r>
          <a:endParaRPr lang="tr-TR" dirty="0"/>
        </a:p>
      </dgm:t>
    </dgm:pt>
    <dgm:pt modelId="{74E756E3-6212-477D-ABAD-77F3957EB877}" type="parTrans" cxnId="{742540DE-2413-4ED9-9387-2F3F3D51085F}">
      <dgm:prSet/>
      <dgm:spPr/>
      <dgm:t>
        <a:bodyPr/>
        <a:lstStyle/>
        <a:p>
          <a:endParaRPr lang="tr-TR"/>
        </a:p>
      </dgm:t>
    </dgm:pt>
    <dgm:pt modelId="{67D7992A-9118-49A9-9EE1-9AB090CA6ACD}" type="sibTrans" cxnId="{742540DE-2413-4ED9-9387-2F3F3D51085F}">
      <dgm:prSet/>
      <dgm:spPr/>
      <dgm:t>
        <a:bodyPr/>
        <a:lstStyle/>
        <a:p>
          <a:endParaRPr lang="tr-TR"/>
        </a:p>
      </dgm:t>
    </dgm:pt>
    <dgm:pt modelId="{131D56CF-776D-4EB2-86D2-CD1E4874FB18}">
      <dgm:prSet/>
      <dgm:spPr/>
      <dgm:t>
        <a:bodyPr/>
        <a:lstStyle/>
        <a:p>
          <a:pPr rtl="0"/>
          <a:r>
            <a:rPr lang="tr-TR" dirty="0" smtClean="0"/>
            <a:t>Pazarlama hizmetleri ilgili araştırmalar</a:t>
          </a:r>
          <a:endParaRPr lang="tr-TR" dirty="0"/>
        </a:p>
      </dgm:t>
    </dgm:pt>
    <dgm:pt modelId="{5A87A973-85F2-4F67-A373-4EAE270BBF25}" type="parTrans" cxnId="{82FBC298-FEE6-4686-99D3-7AA9DEA1D8F5}">
      <dgm:prSet/>
      <dgm:spPr/>
      <dgm:t>
        <a:bodyPr/>
        <a:lstStyle/>
        <a:p>
          <a:endParaRPr lang="tr-TR"/>
        </a:p>
      </dgm:t>
    </dgm:pt>
    <dgm:pt modelId="{0053417A-57AE-4A91-8233-FD912C743916}" type="sibTrans" cxnId="{82FBC298-FEE6-4686-99D3-7AA9DEA1D8F5}">
      <dgm:prSet/>
      <dgm:spPr/>
      <dgm:t>
        <a:bodyPr/>
        <a:lstStyle/>
        <a:p>
          <a:endParaRPr lang="tr-TR"/>
        </a:p>
      </dgm:t>
    </dgm:pt>
    <dgm:pt modelId="{90C09AC8-6BA2-4B5D-8D43-F8ED9358E2AB}">
      <dgm:prSet/>
      <dgm:spPr/>
      <dgm:t>
        <a:bodyPr/>
        <a:lstStyle/>
        <a:p>
          <a:pPr rtl="0"/>
          <a:r>
            <a:rPr lang="tr-TR" dirty="0" smtClean="0"/>
            <a:t>Pazarlama kuruluşları ilgili araştırmalar</a:t>
          </a:r>
          <a:endParaRPr lang="tr-TR" dirty="0"/>
        </a:p>
      </dgm:t>
    </dgm:pt>
    <dgm:pt modelId="{1ED3E99F-1E1D-4DF5-A82E-9E047B33A602}" type="parTrans" cxnId="{A8B9538A-1341-43D9-8634-67D7BA273622}">
      <dgm:prSet/>
      <dgm:spPr/>
      <dgm:t>
        <a:bodyPr/>
        <a:lstStyle/>
        <a:p>
          <a:endParaRPr lang="tr-TR"/>
        </a:p>
      </dgm:t>
    </dgm:pt>
    <dgm:pt modelId="{679B722E-BE3B-4155-8F6E-D8DA025D03A7}" type="sibTrans" cxnId="{A8B9538A-1341-43D9-8634-67D7BA273622}">
      <dgm:prSet/>
      <dgm:spPr/>
      <dgm:t>
        <a:bodyPr/>
        <a:lstStyle/>
        <a:p>
          <a:endParaRPr lang="tr-TR"/>
        </a:p>
      </dgm:t>
    </dgm:pt>
    <dgm:pt modelId="{F1626B70-2B83-4C6A-A880-5B3B0EBE46DB}" type="pres">
      <dgm:prSet presAssocID="{0DE2A14A-481E-4CA2-AF83-687258922E0C}" presName="compositeShape" presStyleCnt="0">
        <dgm:presLayoutVars>
          <dgm:dir/>
          <dgm:resizeHandles/>
        </dgm:presLayoutVars>
      </dgm:prSet>
      <dgm:spPr/>
      <dgm:t>
        <a:bodyPr/>
        <a:lstStyle/>
        <a:p>
          <a:endParaRPr lang="tr-TR"/>
        </a:p>
      </dgm:t>
    </dgm:pt>
    <dgm:pt modelId="{A665CF22-CFD9-489A-874A-09A608C3D8C1}" type="pres">
      <dgm:prSet presAssocID="{0DE2A14A-481E-4CA2-AF83-687258922E0C}" presName="pyramid" presStyleLbl="node1" presStyleIdx="0" presStyleCnt="1"/>
      <dgm:spPr/>
    </dgm:pt>
    <dgm:pt modelId="{DDA7F909-1BAD-4A45-84F3-8419A11A4FC8}" type="pres">
      <dgm:prSet presAssocID="{0DE2A14A-481E-4CA2-AF83-687258922E0C}" presName="theList" presStyleCnt="0"/>
      <dgm:spPr/>
    </dgm:pt>
    <dgm:pt modelId="{4673B0D4-921C-4DDC-A0E8-5B0A3A0228DB}" type="pres">
      <dgm:prSet presAssocID="{728013D3-D40D-4F1B-966E-917588CA2546}" presName="aNode" presStyleLbl="fgAcc1" presStyleIdx="0" presStyleCnt="5">
        <dgm:presLayoutVars>
          <dgm:bulletEnabled val="1"/>
        </dgm:presLayoutVars>
      </dgm:prSet>
      <dgm:spPr/>
      <dgm:t>
        <a:bodyPr/>
        <a:lstStyle/>
        <a:p>
          <a:endParaRPr lang="tr-TR"/>
        </a:p>
      </dgm:t>
    </dgm:pt>
    <dgm:pt modelId="{5D11BBF2-9515-4D4F-8907-E8B95FA3FD36}" type="pres">
      <dgm:prSet presAssocID="{728013D3-D40D-4F1B-966E-917588CA2546}" presName="aSpace" presStyleCnt="0"/>
      <dgm:spPr/>
    </dgm:pt>
    <dgm:pt modelId="{0FED8661-A2F0-4138-A484-2BDE24856FB7}" type="pres">
      <dgm:prSet presAssocID="{2978854F-5DDC-4C11-8121-3CC5578F6E2C}" presName="aNode" presStyleLbl="fgAcc1" presStyleIdx="1" presStyleCnt="5">
        <dgm:presLayoutVars>
          <dgm:bulletEnabled val="1"/>
        </dgm:presLayoutVars>
      </dgm:prSet>
      <dgm:spPr/>
      <dgm:t>
        <a:bodyPr/>
        <a:lstStyle/>
        <a:p>
          <a:endParaRPr lang="tr-TR"/>
        </a:p>
      </dgm:t>
    </dgm:pt>
    <dgm:pt modelId="{D3ED81CC-8EE3-4D07-81CB-E95DFEF333FD}" type="pres">
      <dgm:prSet presAssocID="{2978854F-5DDC-4C11-8121-3CC5578F6E2C}" presName="aSpace" presStyleCnt="0"/>
      <dgm:spPr/>
    </dgm:pt>
    <dgm:pt modelId="{E02F6889-1D54-43B0-B97A-0E0F24314060}" type="pres">
      <dgm:prSet presAssocID="{0D63B899-AEF7-4AF3-AA4D-FBCCA3E2CD32}" presName="aNode" presStyleLbl="fgAcc1" presStyleIdx="2" presStyleCnt="5">
        <dgm:presLayoutVars>
          <dgm:bulletEnabled val="1"/>
        </dgm:presLayoutVars>
      </dgm:prSet>
      <dgm:spPr/>
      <dgm:t>
        <a:bodyPr/>
        <a:lstStyle/>
        <a:p>
          <a:endParaRPr lang="tr-TR"/>
        </a:p>
      </dgm:t>
    </dgm:pt>
    <dgm:pt modelId="{D7456F67-8ECF-4492-9E51-4EE3DC9F32F2}" type="pres">
      <dgm:prSet presAssocID="{0D63B899-AEF7-4AF3-AA4D-FBCCA3E2CD32}" presName="aSpace" presStyleCnt="0"/>
      <dgm:spPr/>
    </dgm:pt>
    <dgm:pt modelId="{79314BE8-8095-40D6-B908-BF433B2931A3}" type="pres">
      <dgm:prSet presAssocID="{131D56CF-776D-4EB2-86D2-CD1E4874FB18}" presName="aNode" presStyleLbl="fgAcc1" presStyleIdx="3" presStyleCnt="5">
        <dgm:presLayoutVars>
          <dgm:bulletEnabled val="1"/>
        </dgm:presLayoutVars>
      </dgm:prSet>
      <dgm:spPr/>
      <dgm:t>
        <a:bodyPr/>
        <a:lstStyle/>
        <a:p>
          <a:endParaRPr lang="tr-TR"/>
        </a:p>
      </dgm:t>
    </dgm:pt>
    <dgm:pt modelId="{AC6E7F30-AB33-4088-BE5B-4F05F160162D}" type="pres">
      <dgm:prSet presAssocID="{131D56CF-776D-4EB2-86D2-CD1E4874FB18}" presName="aSpace" presStyleCnt="0"/>
      <dgm:spPr/>
    </dgm:pt>
    <dgm:pt modelId="{A41C81DE-6239-428D-9947-B44DC7AEE817}" type="pres">
      <dgm:prSet presAssocID="{90C09AC8-6BA2-4B5D-8D43-F8ED9358E2AB}" presName="aNode" presStyleLbl="fgAcc1" presStyleIdx="4" presStyleCnt="5">
        <dgm:presLayoutVars>
          <dgm:bulletEnabled val="1"/>
        </dgm:presLayoutVars>
      </dgm:prSet>
      <dgm:spPr/>
      <dgm:t>
        <a:bodyPr/>
        <a:lstStyle/>
        <a:p>
          <a:endParaRPr lang="tr-TR"/>
        </a:p>
      </dgm:t>
    </dgm:pt>
    <dgm:pt modelId="{3C8BA8DE-0649-4D1F-A038-D58EA37A9582}" type="pres">
      <dgm:prSet presAssocID="{90C09AC8-6BA2-4B5D-8D43-F8ED9358E2AB}" presName="aSpace" presStyleCnt="0"/>
      <dgm:spPr/>
    </dgm:pt>
  </dgm:ptLst>
  <dgm:cxnLst>
    <dgm:cxn modelId="{286DE19C-F68D-4B04-A295-7347FC534731}" type="presOf" srcId="{131D56CF-776D-4EB2-86D2-CD1E4874FB18}" destId="{79314BE8-8095-40D6-B908-BF433B2931A3}" srcOrd="0" destOrd="0" presId="urn:microsoft.com/office/officeart/2005/8/layout/pyramid2"/>
    <dgm:cxn modelId="{742540DE-2413-4ED9-9387-2F3F3D51085F}" srcId="{0DE2A14A-481E-4CA2-AF83-687258922E0C}" destId="{0D63B899-AEF7-4AF3-AA4D-FBCCA3E2CD32}" srcOrd="2" destOrd="0" parTransId="{74E756E3-6212-477D-ABAD-77F3957EB877}" sibTransId="{67D7992A-9118-49A9-9EE1-9AB090CA6ACD}"/>
    <dgm:cxn modelId="{8B3038E7-5150-4E39-B30F-AF5A2BFCACB0}" type="presOf" srcId="{728013D3-D40D-4F1B-966E-917588CA2546}" destId="{4673B0D4-921C-4DDC-A0E8-5B0A3A0228DB}" srcOrd="0" destOrd="0" presId="urn:microsoft.com/office/officeart/2005/8/layout/pyramid2"/>
    <dgm:cxn modelId="{5EB47347-00BA-43F9-A817-2FB2F37CC64B}" type="presOf" srcId="{0DE2A14A-481E-4CA2-AF83-687258922E0C}" destId="{F1626B70-2B83-4C6A-A880-5B3B0EBE46DB}" srcOrd="0" destOrd="0" presId="urn:microsoft.com/office/officeart/2005/8/layout/pyramid2"/>
    <dgm:cxn modelId="{A8B9538A-1341-43D9-8634-67D7BA273622}" srcId="{0DE2A14A-481E-4CA2-AF83-687258922E0C}" destId="{90C09AC8-6BA2-4B5D-8D43-F8ED9358E2AB}" srcOrd="4" destOrd="0" parTransId="{1ED3E99F-1E1D-4DF5-A82E-9E047B33A602}" sibTransId="{679B722E-BE3B-4155-8F6E-D8DA025D03A7}"/>
    <dgm:cxn modelId="{82FBC298-FEE6-4686-99D3-7AA9DEA1D8F5}" srcId="{0DE2A14A-481E-4CA2-AF83-687258922E0C}" destId="{131D56CF-776D-4EB2-86D2-CD1E4874FB18}" srcOrd="3" destOrd="0" parTransId="{5A87A973-85F2-4F67-A373-4EAE270BBF25}" sibTransId="{0053417A-57AE-4A91-8233-FD912C743916}"/>
    <dgm:cxn modelId="{137E0248-2C6C-4587-AA0E-BAA96E695AE0}" type="presOf" srcId="{2978854F-5DDC-4C11-8121-3CC5578F6E2C}" destId="{0FED8661-A2F0-4138-A484-2BDE24856FB7}" srcOrd="0" destOrd="0" presId="urn:microsoft.com/office/officeart/2005/8/layout/pyramid2"/>
    <dgm:cxn modelId="{80FDA9C0-D580-488F-9B2B-1249757830EE}" type="presOf" srcId="{0D63B899-AEF7-4AF3-AA4D-FBCCA3E2CD32}" destId="{E02F6889-1D54-43B0-B97A-0E0F24314060}" srcOrd="0" destOrd="0" presId="urn:microsoft.com/office/officeart/2005/8/layout/pyramid2"/>
    <dgm:cxn modelId="{516AB657-721D-4687-9C9C-C928CA4A9B0D}" srcId="{0DE2A14A-481E-4CA2-AF83-687258922E0C}" destId="{2978854F-5DDC-4C11-8121-3CC5578F6E2C}" srcOrd="1" destOrd="0" parTransId="{A906E098-C3C3-401E-9BDE-EB68D3A62F0C}" sibTransId="{118D2CDA-CBE5-4B7E-878A-601C78789023}"/>
    <dgm:cxn modelId="{24C928FB-68FB-4368-A3AE-20D3FE3380EE}" srcId="{0DE2A14A-481E-4CA2-AF83-687258922E0C}" destId="{728013D3-D40D-4F1B-966E-917588CA2546}" srcOrd="0" destOrd="0" parTransId="{B5CDDF3E-7045-484B-A695-04E5FC1EE4E8}" sibTransId="{81A19B92-CE56-4264-B3F1-944517AAB5AC}"/>
    <dgm:cxn modelId="{57BFBCC2-03F7-44E6-855E-C1091494A876}" type="presOf" srcId="{90C09AC8-6BA2-4B5D-8D43-F8ED9358E2AB}" destId="{A41C81DE-6239-428D-9947-B44DC7AEE817}" srcOrd="0" destOrd="0" presId="urn:microsoft.com/office/officeart/2005/8/layout/pyramid2"/>
    <dgm:cxn modelId="{7E8EBAD5-49DD-4B68-B8F6-6CDBEBECBEAE}" type="presParOf" srcId="{F1626B70-2B83-4C6A-A880-5B3B0EBE46DB}" destId="{A665CF22-CFD9-489A-874A-09A608C3D8C1}" srcOrd="0" destOrd="0" presId="urn:microsoft.com/office/officeart/2005/8/layout/pyramid2"/>
    <dgm:cxn modelId="{3CFE64B6-1E23-4CA1-A9F6-39813ECAFA90}" type="presParOf" srcId="{F1626B70-2B83-4C6A-A880-5B3B0EBE46DB}" destId="{DDA7F909-1BAD-4A45-84F3-8419A11A4FC8}" srcOrd="1" destOrd="0" presId="urn:microsoft.com/office/officeart/2005/8/layout/pyramid2"/>
    <dgm:cxn modelId="{2F0BF10C-6B17-45EA-ACD9-BA2FF59EF28C}" type="presParOf" srcId="{DDA7F909-1BAD-4A45-84F3-8419A11A4FC8}" destId="{4673B0D4-921C-4DDC-A0E8-5B0A3A0228DB}" srcOrd="0" destOrd="0" presId="urn:microsoft.com/office/officeart/2005/8/layout/pyramid2"/>
    <dgm:cxn modelId="{2648AFE4-FB44-4518-8478-FFF7496E1F37}" type="presParOf" srcId="{DDA7F909-1BAD-4A45-84F3-8419A11A4FC8}" destId="{5D11BBF2-9515-4D4F-8907-E8B95FA3FD36}" srcOrd="1" destOrd="0" presId="urn:microsoft.com/office/officeart/2005/8/layout/pyramid2"/>
    <dgm:cxn modelId="{248EB2F9-A068-4BF6-B520-7A2465506A6A}" type="presParOf" srcId="{DDA7F909-1BAD-4A45-84F3-8419A11A4FC8}" destId="{0FED8661-A2F0-4138-A484-2BDE24856FB7}" srcOrd="2" destOrd="0" presId="urn:microsoft.com/office/officeart/2005/8/layout/pyramid2"/>
    <dgm:cxn modelId="{CD379D69-521B-4FDC-B3A9-916D554B1D6A}" type="presParOf" srcId="{DDA7F909-1BAD-4A45-84F3-8419A11A4FC8}" destId="{D3ED81CC-8EE3-4D07-81CB-E95DFEF333FD}" srcOrd="3" destOrd="0" presId="urn:microsoft.com/office/officeart/2005/8/layout/pyramid2"/>
    <dgm:cxn modelId="{451E8F1F-9967-4AE1-9191-1DD5C6318A6F}" type="presParOf" srcId="{DDA7F909-1BAD-4A45-84F3-8419A11A4FC8}" destId="{E02F6889-1D54-43B0-B97A-0E0F24314060}" srcOrd="4" destOrd="0" presId="urn:microsoft.com/office/officeart/2005/8/layout/pyramid2"/>
    <dgm:cxn modelId="{5D0ECE46-083A-4523-AC6C-C1DC74BF7B6B}" type="presParOf" srcId="{DDA7F909-1BAD-4A45-84F3-8419A11A4FC8}" destId="{D7456F67-8ECF-4492-9E51-4EE3DC9F32F2}" srcOrd="5" destOrd="0" presId="urn:microsoft.com/office/officeart/2005/8/layout/pyramid2"/>
    <dgm:cxn modelId="{70CF2D1C-E4A2-4A71-87FD-2FDAFC3B0652}" type="presParOf" srcId="{DDA7F909-1BAD-4A45-84F3-8419A11A4FC8}" destId="{79314BE8-8095-40D6-B908-BF433B2931A3}" srcOrd="6" destOrd="0" presId="urn:microsoft.com/office/officeart/2005/8/layout/pyramid2"/>
    <dgm:cxn modelId="{D5B8C41E-F995-4DE4-8F8C-CFE6A641659B}" type="presParOf" srcId="{DDA7F909-1BAD-4A45-84F3-8419A11A4FC8}" destId="{AC6E7F30-AB33-4088-BE5B-4F05F160162D}" srcOrd="7" destOrd="0" presId="urn:microsoft.com/office/officeart/2005/8/layout/pyramid2"/>
    <dgm:cxn modelId="{B1837644-10A0-4564-BD0E-751E9970803D}" type="presParOf" srcId="{DDA7F909-1BAD-4A45-84F3-8419A11A4FC8}" destId="{A41C81DE-6239-428D-9947-B44DC7AEE817}" srcOrd="8" destOrd="0" presId="urn:microsoft.com/office/officeart/2005/8/layout/pyramid2"/>
    <dgm:cxn modelId="{A09580EF-5F7C-4C09-8FF7-1C0DCDD48045}" type="presParOf" srcId="{DDA7F909-1BAD-4A45-84F3-8419A11A4FC8}" destId="{3C8BA8DE-0649-4D1F-A038-D58EA37A9582}"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10C490-0BB3-44E2-8126-7FF34F31EEEA}">
      <dsp:nvSpPr>
        <dsp:cNvPr id="0" name=""/>
        <dsp:cNvSpPr/>
      </dsp:nvSpPr>
      <dsp:spPr>
        <a:xfrm>
          <a:off x="0" y="78099"/>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Belli bir ürün/ürünlerde pazar genişliğinin belirlenmesi </a:t>
          </a:r>
          <a:endParaRPr lang="tr-TR" sz="1800" kern="1200" dirty="0"/>
        </a:p>
      </dsp:txBody>
      <dsp:txXfrm>
        <a:off x="34906" y="113005"/>
        <a:ext cx="8159788" cy="645240"/>
      </dsp:txXfrm>
    </dsp:sp>
    <dsp:sp modelId="{F08318CB-CC55-4888-B625-EE679882C63C}">
      <dsp:nvSpPr>
        <dsp:cNvPr id="0" name=""/>
        <dsp:cNvSpPr/>
      </dsp:nvSpPr>
      <dsp:spPr>
        <a:xfrm>
          <a:off x="0" y="844991"/>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Pazarda yeni mamul ve ürüne olan talebin tahmini</a:t>
          </a:r>
          <a:endParaRPr lang="tr-TR" sz="1800" kern="1200" dirty="0"/>
        </a:p>
      </dsp:txBody>
      <dsp:txXfrm>
        <a:off x="34906" y="879897"/>
        <a:ext cx="8159788" cy="645240"/>
      </dsp:txXfrm>
    </dsp:sp>
    <dsp:sp modelId="{B171AF6F-49C7-4D18-918F-74CE6C48BD59}">
      <dsp:nvSpPr>
        <dsp:cNvPr id="0" name=""/>
        <dsp:cNvSpPr/>
      </dsp:nvSpPr>
      <dsp:spPr>
        <a:xfrm>
          <a:off x="0" y="1611884"/>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Pazarda karlılık durumlarının saptanması</a:t>
          </a:r>
          <a:endParaRPr lang="tr-TR" sz="1800" kern="1200" dirty="0"/>
        </a:p>
      </dsp:txBody>
      <dsp:txXfrm>
        <a:off x="34906" y="1646790"/>
        <a:ext cx="8159788" cy="645240"/>
      </dsp:txXfrm>
    </dsp:sp>
    <dsp:sp modelId="{CA774BDA-CF6B-4DFB-A49B-FADCBD7A8E01}">
      <dsp:nvSpPr>
        <dsp:cNvPr id="0" name=""/>
        <dsp:cNvSpPr/>
      </dsp:nvSpPr>
      <dsp:spPr>
        <a:xfrm>
          <a:off x="0" y="2378777"/>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Pazardaki talep değişiminin incelenmesi</a:t>
          </a:r>
          <a:endParaRPr lang="tr-TR" sz="1800" kern="1200" dirty="0"/>
        </a:p>
      </dsp:txBody>
      <dsp:txXfrm>
        <a:off x="34906" y="2413683"/>
        <a:ext cx="8159788" cy="645240"/>
      </dsp:txXfrm>
    </dsp:sp>
    <dsp:sp modelId="{B43EE09A-8F0F-42D7-95DC-221C63B51EC2}">
      <dsp:nvSpPr>
        <dsp:cNvPr id="0" name=""/>
        <dsp:cNvSpPr/>
      </dsp:nvSpPr>
      <dsp:spPr>
        <a:xfrm>
          <a:off x="0" y="3145670"/>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Pazarda ürünün satış olanağının ve bunu genişletme durumunun tahmin edilmesi</a:t>
          </a:r>
          <a:endParaRPr lang="tr-TR" sz="1800" kern="1200" dirty="0"/>
        </a:p>
      </dsp:txBody>
      <dsp:txXfrm>
        <a:off x="34906" y="3180576"/>
        <a:ext cx="8159788" cy="645240"/>
      </dsp:txXfrm>
    </dsp:sp>
    <dsp:sp modelId="{A649FDCC-004C-4130-9469-F81775739A19}">
      <dsp:nvSpPr>
        <dsp:cNvPr id="0" name=""/>
        <dsp:cNvSpPr/>
      </dsp:nvSpPr>
      <dsp:spPr>
        <a:xfrm>
          <a:off x="0" y="3912563"/>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tr-TR" sz="1800" kern="1200" dirty="0" smtClean="0"/>
            <a:t>genel iş hacmindeki eğilimler ve ekonomik göstergeler ile ürün satışları arasındaki ilişkilerin belirlenmesi</a:t>
          </a:r>
          <a:endParaRPr lang="tr-TR" sz="1800" kern="1200" dirty="0"/>
        </a:p>
      </dsp:txBody>
      <dsp:txXfrm>
        <a:off x="34906" y="3947469"/>
        <a:ext cx="8159788" cy="645240"/>
      </dsp:txXfrm>
    </dsp:sp>
    <dsp:sp modelId="{64C1CE5E-A7A8-4BB6-90A0-E7A097E5D3C5}">
      <dsp:nvSpPr>
        <dsp:cNvPr id="0" name=""/>
        <dsp:cNvSpPr/>
      </dsp:nvSpPr>
      <dsp:spPr>
        <a:xfrm>
          <a:off x="0" y="4679456"/>
          <a:ext cx="8229600" cy="7150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endParaRPr lang="tr-TR" sz="1800" kern="1200" dirty="0"/>
        </a:p>
      </dsp:txBody>
      <dsp:txXfrm>
        <a:off x="34906" y="4714362"/>
        <a:ext cx="8159788" cy="6452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11805-AFD0-491A-A91F-62DFFDE2ACE5}">
      <dsp:nvSpPr>
        <dsp:cNvPr id="0" name=""/>
        <dsp:cNvSpPr/>
      </dsp:nvSpPr>
      <dsp:spPr>
        <a:xfrm>
          <a:off x="698518" y="1263"/>
          <a:ext cx="6832562" cy="9354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Daha önce nitelikleri tanımlanmış olan pazara girilebilmesi için pazar araştırmasından sonra yapılır. </a:t>
          </a:r>
          <a:endParaRPr lang="tr-TR" sz="1700" kern="1200" dirty="0"/>
        </a:p>
      </dsp:txBody>
      <dsp:txXfrm>
        <a:off x="1166255" y="1263"/>
        <a:ext cx="5897088" cy="935474"/>
      </dsp:txXfrm>
    </dsp:sp>
    <dsp:sp modelId="{4C0F1275-DE0B-4205-BBDF-2212804AD5C4}">
      <dsp:nvSpPr>
        <dsp:cNvPr id="0" name=""/>
        <dsp:cNvSpPr/>
      </dsp:nvSpPr>
      <dsp:spPr>
        <a:xfrm>
          <a:off x="698518" y="1067704"/>
          <a:ext cx="6822833" cy="9354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Pazar araştırmasından elde edilen bilgiler kullanılır. </a:t>
          </a:r>
          <a:endParaRPr lang="tr-TR" sz="1700" kern="1200" dirty="0"/>
        </a:p>
      </dsp:txBody>
      <dsp:txXfrm>
        <a:off x="1166255" y="1067704"/>
        <a:ext cx="5887359" cy="935474"/>
      </dsp:txXfrm>
    </dsp:sp>
    <dsp:sp modelId="{12A84EB8-409E-4E7F-9D88-0AF541899714}">
      <dsp:nvSpPr>
        <dsp:cNvPr id="0" name=""/>
        <dsp:cNvSpPr/>
      </dsp:nvSpPr>
      <dsp:spPr>
        <a:xfrm>
          <a:off x="698518" y="2134144"/>
          <a:ext cx="6813127" cy="9354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Yatırım kararı ve işletme faaliyete geçtikten sonra, ortaya çıkan pazarlama sorunlarının tespitine yönelik olarak yapılan kurgulanan araştırmalardır. </a:t>
          </a:r>
          <a:endParaRPr lang="tr-TR" sz="1700" kern="1200" dirty="0"/>
        </a:p>
      </dsp:txBody>
      <dsp:txXfrm>
        <a:off x="1166255" y="2134144"/>
        <a:ext cx="5877653" cy="935474"/>
      </dsp:txXfrm>
    </dsp:sp>
    <dsp:sp modelId="{273E399A-5BB8-40D9-9BF4-CB8A87F459AF}">
      <dsp:nvSpPr>
        <dsp:cNvPr id="0" name=""/>
        <dsp:cNvSpPr/>
      </dsp:nvSpPr>
      <dsp:spPr>
        <a:xfrm>
          <a:off x="698518" y="3200585"/>
          <a:ext cx="6484191" cy="9354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Pazarlama araştırmaları işletmenin karşılaştığı özel pazarlama sorunuyla ilgili verilerin toplanması, analiz edilmesi ve raporlanması olarak ta tanımlanmaktadır (Korkmaz 2009).</a:t>
          </a:r>
          <a:endParaRPr lang="tr-TR" sz="1700" kern="1200" dirty="0"/>
        </a:p>
      </dsp:txBody>
      <dsp:txXfrm>
        <a:off x="1166255" y="3200585"/>
        <a:ext cx="5548717" cy="9354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65CF22-CFD9-489A-874A-09A608C3D8C1}">
      <dsp:nvSpPr>
        <dsp:cNvPr id="0" name=""/>
        <dsp:cNvSpPr/>
      </dsp:nvSpPr>
      <dsp:spPr>
        <a:xfrm>
          <a:off x="1512371" y="0"/>
          <a:ext cx="4525963" cy="4525963"/>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73B0D4-921C-4DDC-A0E8-5B0A3A0228DB}">
      <dsp:nvSpPr>
        <dsp:cNvPr id="0" name=""/>
        <dsp:cNvSpPr/>
      </dsp:nvSpPr>
      <dsp:spPr>
        <a:xfrm>
          <a:off x="3775352" y="453038"/>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Pazarla ilgili araştırmalar</a:t>
          </a:r>
          <a:endParaRPr lang="tr-TR" sz="1600" kern="1200" dirty="0"/>
        </a:p>
      </dsp:txBody>
      <dsp:txXfrm>
        <a:off x="3806767" y="484453"/>
        <a:ext cx="2879045" cy="580705"/>
      </dsp:txXfrm>
    </dsp:sp>
    <dsp:sp modelId="{0FED8661-A2F0-4138-A484-2BDE24856FB7}">
      <dsp:nvSpPr>
        <dsp:cNvPr id="0" name=""/>
        <dsp:cNvSpPr/>
      </dsp:nvSpPr>
      <dsp:spPr>
        <a:xfrm>
          <a:off x="3775352" y="1177015"/>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Mallarla ilgili araştırmalar</a:t>
          </a:r>
          <a:endParaRPr lang="tr-TR" sz="1600" kern="1200" dirty="0"/>
        </a:p>
      </dsp:txBody>
      <dsp:txXfrm>
        <a:off x="3806767" y="1208430"/>
        <a:ext cx="2879045" cy="580705"/>
      </dsp:txXfrm>
    </dsp:sp>
    <dsp:sp modelId="{E02F6889-1D54-43B0-B97A-0E0F24314060}">
      <dsp:nvSpPr>
        <dsp:cNvPr id="0" name=""/>
        <dsp:cNvSpPr/>
      </dsp:nvSpPr>
      <dsp:spPr>
        <a:xfrm>
          <a:off x="3775352" y="1900992"/>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Satışla ilgili araştırmalar</a:t>
          </a:r>
          <a:endParaRPr lang="tr-TR" sz="1600" kern="1200" dirty="0"/>
        </a:p>
      </dsp:txBody>
      <dsp:txXfrm>
        <a:off x="3806767" y="1932407"/>
        <a:ext cx="2879045" cy="580705"/>
      </dsp:txXfrm>
    </dsp:sp>
    <dsp:sp modelId="{79314BE8-8095-40D6-B908-BF433B2931A3}">
      <dsp:nvSpPr>
        <dsp:cNvPr id="0" name=""/>
        <dsp:cNvSpPr/>
      </dsp:nvSpPr>
      <dsp:spPr>
        <a:xfrm>
          <a:off x="3775352" y="2624970"/>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Pazarlama hizmetleri ilgili araştırmalar</a:t>
          </a:r>
          <a:endParaRPr lang="tr-TR" sz="1600" kern="1200" dirty="0"/>
        </a:p>
      </dsp:txBody>
      <dsp:txXfrm>
        <a:off x="3806767" y="2656385"/>
        <a:ext cx="2879045" cy="580705"/>
      </dsp:txXfrm>
    </dsp:sp>
    <dsp:sp modelId="{A41C81DE-6239-428D-9947-B44DC7AEE817}">
      <dsp:nvSpPr>
        <dsp:cNvPr id="0" name=""/>
        <dsp:cNvSpPr/>
      </dsp:nvSpPr>
      <dsp:spPr>
        <a:xfrm>
          <a:off x="3775352" y="3348947"/>
          <a:ext cx="2941875" cy="64353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Pazarlama kuruluşları ilgili araştırmalar</a:t>
          </a:r>
          <a:endParaRPr lang="tr-TR" sz="1600" kern="1200" dirty="0"/>
        </a:p>
      </dsp:txBody>
      <dsp:txXfrm>
        <a:off x="3806767" y="3380362"/>
        <a:ext cx="2879045" cy="58070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A3C41D-2A8F-401A-85BE-81CB368B97C6}" type="datetimeFigureOut">
              <a:rPr lang="tr-TR" smtClean="0"/>
              <a:pPr/>
              <a:t>04.01.2018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6A83E5-5B6B-4AFE-BE63-3ABCD0584A27}" type="slidenum">
              <a:rPr lang="tr-TR" smtClean="0"/>
              <a:pPr/>
              <a:t>‹#›</a:t>
            </a:fld>
            <a:endParaRPr lang="tr-TR"/>
          </a:p>
        </p:txBody>
      </p:sp>
    </p:spTree>
    <p:extLst>
      <p:ext uri="{BB962C8B-B14F-4D97-AF65-F5344CB8AC3E}">
        <p14:creationId xmlns:p14="http://schemas.microsoft.com/office/powerpoint/2010/main" val="140062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06A83E5-5B6B-4AFE-BE63-3ABCD0584A27}"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3164384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209804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345131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876097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378041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250610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2031053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3779662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1163640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2816929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CAA3F86-134A-4882-B15A-8FF59E0D454A}"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26B433-7493-40AB-86B7-0B9854EA270A}" type="slidenum">
              <a:rPr lang="tr-TR" smtClean="0"/>
              <a:pPr/>
              <a:t>‹#›</a:t>
            </a:fld>
            <a:endParaRPr lang="tr-TR"/>
          </a:p>
        </p:txBody>
      </p:sp>
    </p:spTree>
    <p:extLst>
      <p:ext uri="{BB962C8B-B14F-4D97-AF65-F5344CB8AC3E}">
        <p14:creationId xmlns:p14="http://schemas.microsoft.com/office/powerpoint/2010/main" val="314779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AA3F86-134A-4882-B15A-8FF59E0D454A}" type="datetimeFigureOut">
              <a:rPr lang="tr-TR" smtClean="0"/>
              <a:pPr/>
              <a:t>04.01.2018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6B433-7493-40AB-86B7-0B9854EA270A}" type="slidenum">
              <a:rPr lang="tr-TR" smtClean="0"/>
              <a:pPr/>
              <a:t>‹#›</a:t>
            </a:fld>
            <a:endParaRPr lang="tr-TR"/>
          </a:p>
        </p:txBody>
      </p:sp>
    </p:spTree>
    <p:extLst>
      <p:ext uri="{BB962C8B-B14F-4D97-AF65-F5344CB8AC3E}">
        <p14:creationId xmlns:p14="http://schemas.microsoft.com/office/powerpoint/2010/main" val="2487468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404665"/>
            <a:ext cx="8748464" cy="864095"/>
          </a:xfrm>
        </p:spPr>
        <p:txBody>
          <a:bodyPr>
            <a:normAutofit fontScale="90000"/>
          </a:bodyPr>
          <a:lstStyle/>
          <a:p>
            <a:pPr algn="l"/>
            <a:r>
              <a:rPr lang="tr-TR" sz="4000" b="1" dirty="0" smtClean="0"/>
              <a:t>Bölüm </a:t>
            </a:r>
            <a:r>
              <a:rPr lang="tr-TR" sz="4000" b="1" dirty="0"/>
              <a:t>9</a:t>
            </a:r>
            <a:r>
              <a:rPr lang="tr-TR" sz="4000" b="1" dirty="0" smtClean="0"/>
              <a:t>. Pazar ve Pazarlama Araştırmaları</a:t>
            </a:r>
            <a:endParaRPr lang="tr-TR" sz="4000" b="1" dirty="0"/>
          </a:p>
        </p:txBody>
      </p:sp>
      <p:sp>
        <p:nvSpPr>
          <p:cNvPr id="3" name="2 Alt Başlık"/>
          <p:cNvSpPr>
            <a:spLocks noGrp="1"/>
          </p:cNvSpPr>
          <p:nvPr>
            <p:ph type="subTitle" idx="1"/>
          </p:nvPr>
        </p:nvSpPr>
        <p:spPr>
          <a:xfrm>
            <a:off x="467544" y="1844824"/>
            <a:ext cx="8352928" cy="2520280"/>
          </a:xfrm>
        </p:spPr>
        <p:txBody>
          <a:bodyPr>
            <a:normAutofit fontScale="85000" lnSpcReduction="20000"/>
          </a:bodyPr>
          <a:lstStyle/>
          <a:p>
            <a:pPr algn="just"/>
            <a:endParaRPr lang="tr-TR" sz="4000" b="1" dirty="0" smtClean="0">
              <a:solidFill>
                <a:schemeClr val="tx1"/>
              </a:solidFill>
            </a:endParaRPr>
          </a:p>
          <a:p>
            <a:pPr algn="just"/>
            <a:r>
              <a:rPr lang="tr-TR" sz="4000" b="1" dirty="0" smtClean="0">
                <a:solidFill>
                  <a:schemeClr val="tx1"/>
                </a:solidFill>
              </a:rPr>
              <a:t>Pazar Araştırması: </a:t>
            </a:r>
            <a:r>
              <a:rPr lang="tr-TR" sz="4000" dirty="0" smtClean="0">
                <a:solidFill>
                  <a:schemeClr val="tx1"/>
                </a:solidFill>
              </a:rPr>
              <a:t>Belli bir malın, belli bir bölgede ve belli girişimciler açısından satış koşulları ve potansiyelini tanımlamak için yatırımdan önce yapılmaktadır.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Pazar araştırmalarının konuları</a:t>
            </a:r>
            <a:endParaRPr lang="tr-TR" dirty="0"/>
          </a:p>
        </p:txBody>
      </p:sp>
      <p:graphicFrame>
        <p:nvGraphicFramePr>
          <p:cNvPr id="4" name="3 İçerik Yer Tutucusu"/>
          <p:cNvGraphicFramePr>
            <a:graphicFrameLocks noGrp="1"/>
          </p:cNvGraphicFramePr>
          <p:nvPr>
            <p:ph idx="1"/>
          </p:nvPr>
        </p:nvGraphicFramePr>
        <p:xfrm>
          <a:off x="457200" y="1052736"/>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1143000"/>
          </a:xfrm>
        </p:spPr>
        <p:txBody>
          <a:bodyPr/>
          <a:lstStyle/>
          <a:p>
            <a:r>
              <a:rPr lang="tr-TR" dirty="0" smtClean="0"/>
              <a:t>Pazarlama araştırması</a:t>
            </a:r>
            <a:endParaRPr lang="tr-TR" dirty="0"/>
          </a:p>
        </p:txBody>
      </p:sp>
      <p:graphicFrame>
        <p:nvGraphicFramePr>
          <p:cNvPr id="4" name="3 İçerik Yer Tutucusu"/>
          <p:cNvGraphicFramePr>
            <a:graphicFrameLocks noGrp="1"/>
          </p:cNvGraphicFramePr>
          <p:nvPr>
            <p:ph idx="1"/>
          </p:nvPr>
        </p:nvGraphicFramePr>
        <p:xfrm>
          <a:off x="457200" y="1988840"/>
          <a:ext cx="8229600" cy="4137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Pazarlama araştırmalarının konuları</a:t>
            </a:r>
            <a:endParaRPr lang="tr-TR" dirty="0"/>
          </a:p>
        </p:txBody>
      </p:sp>
      <p:graphicFrame>
        <p:nvGraphicFramePr>
          <p:cNvPr id="4" name="3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Autofit/>
          </a:bodyPr>
          <a:lstStyle/>
          <a:p>
            <a:r>
              <a:rPr lang="tr-TR" sz="3600" dirty="0" smtClean="0"/>
              <a:t>Pazar ve pazarlama araştırma süreçleri</a:t>
            </a:r>
            <a:endParaRPr lang="tr-TR" sz="3600" dirty="0"/>
          </a:p>
        </p:txBody>
      </p:sp>
      <p:sp>
        <p:nvSpPr>
          <p:cNvPr id="3" name="2 İçerik Yer Tutucusu"/>
          <p:cNvSpPr>
            <a:spLocks noGrp="1"/>
          </p:cNvSpPr>
          <p:nvPr>
            <p:ph idx="1"/>
          </p:nvPr>
        </p:nvSpPr>
        <p:spPr>
          <a:xfrm>
            <a:off x="457200" y="1844824"/>
            <a:ext cx="8229600" cy="4824536"/>
          </a:xfrm>
        </p:spPr>
        <p:txBody>
          <a:bodyPr>
            <a:normAutofit fontScale="25000" lnSpcReduction="20000"/>
          </a:bodyPr>
          <a:lstStyle/>
          <a:p>
            <a:pPr>
              <a:buNone/>
            </a:pPr>
            <a:r>
              <a:rPr lang="tr-TR" sz="6400" b="1" dirty="0" smtClean="0"/>
              <a:t>1.PROBLEM/AMAÇLARIN TANIMLANMASI</a:t>
            </a:r>
            <a:endParaRPr lang="tr-TR" sz="6400" dirty="0" smtClean="0"/>
          </a:p>
          <a:p>
            <a:pPr>
              <a:buNone/>
            </a:pPr>
            <a:r>
              <a:rPr lang="tr-TR" sz="6400" dirty="0" smtClean="0"/>
              <a:t>Araştırmada hedefler doğrultusunda temel amaç/amaçlar ya da varsa sorun ortaya konulur.</a:t>
            </a:r>
          </a:p>
          <a:p>
            <a:endParaRPr lang="tr-TR" sz="6400" dirty="0" smtClean="0"/>
          </a:p>
          <a:p>
            <a:pPr>
              <a:buNone/>
            </a:pPr>
            <a:r>
              <a:rPr lang="tr-TR" sz="6400" b="1" dirty="0" smtClean="0"/>
              <a:t>2.DURUM ANALİZİ</a:t>
            </a:r>
            <a:endParaRPr lang="tr-TR" sz="6400" dirty="0" smtClean="0"/>
          </a:p>
          <a:p>
            <a:pPr marL="90488" indent="-25400">
              <a:buNone/>
            </a:pPr>
            <a:r>
              <a:rPr lang="tr-TR" sz="6400" dirty="0" smtClean="0"/>
              <a:t>Durum analizinde, araştırma amacı doğrultusunda incelenecek pazar yada olayla ilgili mevcut yapının detaylı olarak incelenir.</a:t>
            </a:r>
          </a:p>
          <a:p>
            <a:pPr marL="90488" indent="-25400"/>
            <a:endParaRPr lang="tr-TR" sz="6400" b="1" dirty="0" smtClean="0"/>
          </a:p>
          <a:p>
            <a:pPr marL="90488" indent="-25400">
              <a:buNone/>
            </a:pPr>
            <a:r>
              <a:rPr lang="tr-TR" sz="6400" b="1" dirty="0" smtClean="0"/>
              <a:t>3. YÖNTEM SEÇİMİ</a:t>
            </a:r>
            <a:endParaRPr lang="tr-TR" sz="6400" dirty="0" smtClean="0"/>
          </a:p>
          <a:p>
            <a:pPr marL="90488" indent="-25400" algn="just">
              <a:buNone/>
            </a:pPr>
            <a:r>
              <a:rPr lang="tr-TR" sz="6400" dirty="0" smtClean="0"/>
              <a:t>Araştırma amacına popülasyon ve örnek hacminin  belirlenmesinde, uygun verilerin toplanmasında ve analizinde hangi yöntemlerin kullanılacağı </a:t>
            </a:r>
            <a:r>
              <a:rPr lang="tr-TR" sz="6400" dirty="0" err="1" smtClean="0"/>
              <a:t>belirlenr</a:t>
            </a:r>
            <a:r>
              <a:rPr lang="tr-TR" sz="6400" dirty="0" smtClean="0"/>
              <a:t>.</a:t>
            </a:r>
          </a:p>
          <a:p>
            <a:pPr marL="90488" indent="-25400">
              <a:buNone/>
            </a:pPr>
            <a:r>
              <a:rPr lang="tr-TR" sz="6400" b="1" dirty="0" smtClean="0"/>
              <a:t> </a:t>
            </a:r>
            <a:endParaRPr lang="tr-TR" sz="6400" dirty="0" smtClean="0"/>
          </a:p>
          <a:p>
            <a:pPr marL="90488" indent="-25400">
              <a:buNone/>
            </a:pPr>
            <a:r>
              <a:rPr lang="tr-TR" sz="6400" b="1" dirty="0" smtClean="0"/>
              <a:t>4. VERİ TOPLAMA</a:t>
            </a:r>
            <a:endParaRPr lang="tr-TR" sz="6400" dirty="0" smtClean="0"/>
          </a:p>
          <a:p>
            <a:pPr marL="90488" indent="-25400">
              <a:buNone/>
            </a:pPr>
            <a:r>
              <a:rPr lang="tr-TR" sz="6400" dirty="0" smtClean="0"/>
              <a:t>Birincil ve ikincil kaynaklardan veri toplanır. Birincil kaynaklar, anket, gözlem,  deney ve projeksiyonlardan elde edilir. Pazar ve pazarlama araştırmalarında çoğunlukla amaca uygun olarak hazırlanan anketlerin uygulanması ile elde edilen birincil veriler önem taşır.</a:t>
            </a:r>
          </a:p>
          <a:p>
            <a:pPr marL="90488" indent="-25400">
              <a:buNone/>
            </a:pPr>
            <a:r>
              <a:rPr lang="tr-TR" sz="6400" dirty="0" smtClean="0"/>
              <a:t> </a:t>
            </a:r>
          </a:p>
          <a:p>
            <a:pPr marL="90488" indent="-25400">
              <a:buNone/>
            </a:pPr>
            <a:r>
              <a:rPr lang="tr-TR" sz="6400" dirty="0" smtClean="0"/>
              <a:t>İkincil kaynaklı veriler konuyla ilgili kişi, kurum ve bilimsel çalışma, rapor, tez, araştırma ve proje gibi eserlerden sağlanır. Araştırma bulgularını diğer eserlerdeki bulgularla karşılaştırmak için ikincil veriler destekleyici olmaktadır.</a:t>
            </a:r>
          </a:p>
          <a:p>
            <a:pPr marL="90488" indent="-25400">
              <a:buNone/>
            </a:pPr>
            <a:r>
              <a:rPr lang="tr-TR" sz="6400" dirty="0" smtClean="0"/>
              <a:t> </a:t>
            </a:r>
          </a:p>
          <a:p>
            <a:pPr marL="90488" indent="-25400">
              <a:buNone/>
            </a:pPr>
            <a:r>
              <a:rPr lang="tr-TR" sz="6400" b="1" dirty="0" smtClean="0"/>
              <a:t>5. ANALİZ VE YORUMLAMA</a:t>
            </a:r>
            <a:endParaRPr lang="tr-TR" sz="6400" dirty="0" smtClean="0"/>
          </a:p>
          <a:p>
            <a:pPr marL="90488" indent="-25400">
              <a:buNone/>
            </a:pPr>
            <a:r>
              <a:rPr lang="tr-TR" sz="6400" dirty="0" smtClean="0"/>
              <a:t>Araştırmada elde edilen veriler en uygun istatistik yöntemlerle analiz edilip yorumlanmaktadır. Analiz sonuçları karar alıcılara bir rapor halinde sistematik bir şekilde hazırlanacak raporla sunulur. </a:t>
            </a:r>
          </a:p>
          <a:p>
            <a:endParaRPr lang="tr-TR" sz="6400" dirty="0" smtClean="0"/>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TotalTime>
  <Words>223</Words>
  <Application>Microsoft Office PowerPoint</Application>
  <PresentationFormat>Ekran Gösterisi (4:3)</PresentationFormat>
  <Paragraphs>39</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Bölüm 9. Pazar ve Pazarlama Araştırmaları</vt:lpstr>
      <vt:lpstr>Pazar araştırmalarının konuları</vt:lpstr>
      <vt:lpstr>Pazarlama araştırması</vt:lpstr>
      <vt:lpstr>Pazarlama araştırmalarının konuları</vt:lpstr>
      <vt:lpstr>Pazar ve pazarlama araştırma süreçleri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 ve pazarlama araştırmaları</dc:title>
  <dc:creator>Pc</dc:creator>
  <cp:lastModifiedBy>user</cp:lastModifiedBy>
  <cp:revision>23</cp:revision>
  <dcterms:created xsi:type="dcterms:W3CDTF">2017-11-28T17:40:18Z</dcterms:created>
  <dcterms:modified xsi:type="dcterms:W3CDTF">2018-01-04T10:17:47Z</dcterms:modified>
</cp:coreProperties>
</file>