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A56E0326-571B-4B37-943E-D430855840DC}"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3CE44E-0954-4A59-B496-36C6362DCEBB}"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56E0326-571B-4B37-943E-D430855840DC}"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3CE44E-0954-4A59-B496-36C6362DCEBB}"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56E0326-571B-4B37-943E-D430855840DC}"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3CE44E-0954-4A59-B496-36C6362DCEBB}"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56E0326-571B-4B37-943E-D430855840DC}"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3CE44E-0954-4A59-B496-36C6362DCEBB}"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6E0326-571B-4B37-943E-D430855840DC}"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3CE44E-0954-4A59-B496-36C6362DCEBB}"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A56E0326-571B-4B37-943E-D430855840DC}"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3CE44E-0954-4A59-B496-36C6362DCEBB}"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A56E0326-571B-4B37-943E-D430855840DC}"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3CE44E-0954-4A59-B496-36C6362DCEBB}"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A56E0326-571B-4B37-943E-D430855840DC}"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3CE44E-0954-4A59-B496-36C6362DCEBB}"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6E0326-571B-4B37-943E-D430855840DC}"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3CE44E-0954-4A59-B496-36C6362DCEBB}"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6E0326-571B-4B37-943E-D430855840DC}"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3CE44E-0954-4A59-B496-36C6362DCEBB}"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6E0326-571B-4B37-943E-D430855840DC}"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3CE44E-0954-4A59-B496-36C6362DCEBB}"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6E0326-571B-4B37-943E-D430855840DC}"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3CE44E-0954-4A59-B496-36C6362DCEBB}"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SOSYOLOJİSİ</a:t>
            </a:r>
            <a:endParaRPr lang="tr-TR" dirty="0"/>
          </a:p>
        </p:txBody>
      </p:sp>
      <p:sp>
        <p:nvSpPr>
          <p:cNvPr id="3" name="Subtitle 2"/>
          <p:cNvSpPr>
            <a:spLocks noGrp="1"/>
          </p:cNvSpPr>
          <p:nvPr>
            <p:ph type="subTitle" idx="1"/>
          </p:nvPr>
        </p:nvSpPr>
        <p:spPr/>
        <p:txBody>
          <a:bodyPr/>
          <a:lstStyle/>
          <a:p>
            <a:r>
              <a:rPr lang="tr-TR" dirty="0" smtClean="0"/>
              <a:t>8. HAFTA</a:t>
            </a:r>
          </a:p>
          <a:p>
            <a:r>
              <a:rPr lang="tr-TR" dirty="0" smtClean="0"/>
              <a:t>SOSYAL SORUN OLARAK AİLE</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Ülkemizde aile kurumu daima çok önemli olarak algılanmış ve toplumun temel taşı olarak kabul edilmiştir. Buna karşın aile politikaları konusunda ciddi gelişmelerin ve ilerlemelerin olduğunu söylemek çok zordur</a:t>
            </a:r>
            <a:r>
              <a:rPr lang="tr-TR" dirty="0" smtClean="0"/>
              <a:t>(ÇOBAN ve ÖZBESLER, 2009). </a:t>
            </a:r>
            <a:r>
              <a:rPr lang="tr-TR" dirty="0" smtClean="0"/>
              <a:t>.</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Dumon (1991:6)’un aile politikaları hakkındaki sınılaması doğrultusunda ülkemizde var olan politikalar değerlendirildiğinde; </a:t>
            </a:r>
          </a:p>
          <a:p>
            <a:r>
              <a:rPr lang="tr-TR" dirty="0" smtClean="0"/>
              <a:t>aileyi sürekli gelir sahibi yapacak ekonomik önlemler ve iş bulma (istihdam) politikalarını içeren aile güçlendirme politikalarının neredeyse hiç olmadığı söylenebilir(ÇOBAN ve ÖZBESLER, 2009).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Aile yardımları ve ayni nakdi yardımlardan söz edilebilse de bunların yeterli olmadığını ve aileyi güçlendirmekten çok, bağımlı kılıcı bir pozisyonda tuttuğunu söylemek mümkündür. Bu konudaki bir diğer sorun da özellikle ayni nakdi yardımların örgütlenmesinde büyük bir dağınıklık olmasıdır(ÇOBAN ve ÖZBESLER, 2009).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T.C. Başbakanlık Sosyal Hizmetler ve Çocuk Esirgeme Kurumu (SHÇEK), Sosyal Yardımlaşma ve Dayanışma Vakıları (SYDV), belediyeler, sivil toplum kuruluşları gibi birbirinden farklı pek çok </a:t>
            </a:r>
            <a:r>
              <a:rPr lang="tr-TR" dirty="0" smtClean="0"/>
              <a:t>kurum ve kuruluş bu tür hizmetler sunmaktadır(ÇOBAN ve ÖZBESLER, 2009).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Dumon (1991:6)’un aile politikaları hakkında yaptığı sınılamada ikinci grup politikayı, eğitim ve danışma hizmetleri gibi, aile hayatını geliştirmeye ve rahatlatmaya yönelik hizmetler oluşturmaktadır</a:t>
            </a:r>
            <a:r>
              <a:rPr lang="tr-TR" dirty="0" smtClean="0"/>
              <a:t>(ÇOBAN ve ÖZBESLER, 2009). </a:t>
            </a:r>
            <a:r>
              <a:rPr lang="tr-TR" dirty="0" smtClean="0"/>
              <a:t>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Aile birliğinin kurulmasından sonra ortaya çıkan sorunların çözümünde de aileyi güçlendiren ve destekleyen bu tür hizmetlerin son derece önemli olduğu belirtilebilir</a:t>
            </a:r>
            <a:r>
              <a:rPr lang="tr-TR" dirty="0" smtClean="0"/>
              <a:t>(ÇOBAN ve ÖZBESLER, 2009). </a:t>
            </a:r>
            <a:r>
              <a:rPr lang="tr-TR" dirty="0" smtClean="0"/>
              <a:t>.</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Örneğin aile içi şiddet, anne baba çocuk arasındaki sorunlar, çocuğun ihmali, istismarı, ensest, gibi ailede kriz yaratabilecek ciddi yaşam durumlarında danışmanlık ve eğitim hizmetleri sorunun çözümünde önemli bir basamak olabilir(ÇOBAN ve ÖZBESLER, 2009). </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275</Words>
  <Application>Microsoft Office PowerPoint</Application>
  <PresentationFormat>On-screen Show (4:3)</PresentationFormat>
  <Paragraphs>11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SOSYAL GÜVENLİK SOSYOLOJİSİ</vt:lpstr>
      <vt:lpstr>Slide 2</vt:lpstr>
      <vt:lpstr>Slide 3</vt:lpstr>
      <vt:lpstr>Slide 4</vt:lpstr>
      <vt:lpstr>Slide 5</vt:lpstr>
      <vt:lpstr>Slide 6</vt:lpstr>
      <vt:lpstr>Slide 7</vt:lpstr>
      <vt:lpstr>Slide 8</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SOSYOLOJİSİ</dc:title>
  <dc:creator>Tuğba&amp;Cihan</dc:creator>
  <cp:lastModifiedBy>Tuğba&amp;Cihan</cp:lastModifiedBy>
  <cp:revision>1</cp:revision>
  <dcterms:created xsi:type="dcterms:W3CDTF">2020-05-08T20:31:38Z</dcterms:created>
  <dcterms:modified xsi:type="dcterms:W3CDTF">2020-05-08T20:37:03Z</dcterms:modified>
</cp:coreProperties>
</file>