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9" r:id="rId3"/>
    <p:sldId id="260" r:id="rId4"/>
    <p:sldId id="261" r:id="rId5"/>
    <p:sldId id="262" r:id="rId6"/>
    <p:sldId id="258" r:id="rId7"/>
    <p:sldId id="257"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97"/>
  </p:normalViewPr>
  <p:slideViewPr>
    <p:cSldViewPr snapToGrid="0" snapToObjects="1">
      <p:cViewPr varScale="1">
        <p:scale>
          <a:sx n="90" d="100"/>
          <a:sy n="90" d="100"/>
        </p:scale>
        <p:origin x="1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609743-6496-CA4D-A3A0-FEFE0CF4B206}" type="datetimeFigureOut">
              <a:rPr lang="tr-TR" smtClean="0"/>
              <a:t>18.02.2018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D73629-ABB8-A745-9DA3-AD2C6802760A}" type="slidenum">
              <a:rPr lang="tr-TR" smtClean="0"/>
              <a:t>‹#›</a:t>
            </a:fld>
            <a:endParaRPr lang="tr-TR"/>
          </a:p>
        </p:txBody>
      </p:sp>
    </p:spTree>
    <p:extLst>
      <p:ext uri="{BB962C8B-B14F-4D97-AF65-F5344CB8AC3E}">
        <p14:creationId xmlns:p14="http://schemas.microsoft.com/office/powerpoint/2010/main" val="264121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stilini düzenlemek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18.02.2018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745571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18.02.2018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99212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stilini düzenlemek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18.02.2018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434008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idx="1"/>
          </p:nvPr>
        </p:nvSpPr>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18.02.2018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050149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stilini düzenlemek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tıklayın</a:t>
            </a:r>
          </a:p>
        </p:txBody>
      </p:sp>
      <p:sp>
        <p:nvSpPr>
          <p:cNvPr id="4" name="Veri Yer Tutucusu 3"/>
          <p:cNvSpPr>
            <a:spLocks noGrp="1"/>
          </p:cNvSpPr>
          <p:nvPr>
            <p:ph type="dt" sz="half" idx="10"/>
          </p:nvPr>
        </p:nvSpPr>
        <p:spPr/>
        <p:txBody>
          <a:bodyPr/>
          <a:lstStyle/>
          <a:p>
            <a:fld id="{69F6A117-8A50-0E4E-8826-3632BA8E4C05}" type="datetimeFigureOut">
              <a:rPr lang="tr-TR" smtClean="0"/>
              <a:t>18.02.2018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39010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9F6A117-8A50-0E4E-8826-3632BA8E4C05}" type="datetimeFigureOut">
              <a:rPr lang="tr-TR" smtClean="0"/>
              <a:t>18.02.2018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59682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9F6A117-8A50-0E4E-8826-3632BA8E4C05}" type="datetimeFigureOut">
              <a:rPr lang="tr-TR" smtClean="0"/>
              <a:t>18.02.2018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625980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Veri Yer Tutucusu 2"/>
          <p:cNvSpPr>
            <a:spLocks noGrp="1"/>
          </p:cNvSpPr>
          <p:nvPr>
            <p:ph type="dt" sz="half" idx="10"/>
          </p:nvPr>
        </p:nvSpPr>
        <p:spPr/>
        <p:txBody>
          <a:bodyPr/>
          <a:lstStyle/>
          <a:p>
            <a:fld id="{69F6A117-8A50-0E4E-8826-3632BA8E4C05}" type="datetimeFigureOut">
              <a:rPr lang="tr-TR" smtClean="0"/>
              <a:t>18.02.2018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337843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9F6A117-8A50-0E4E-8826-3632BA8E4C05}" type="datetimeFigureOut">
              <a:rPr lang="tr-TR" smtClean="0"/>
              <a:t>18.02.2018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6118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18.02.2018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353338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18.02.2018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5618725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F6A117-8A50-0E4E-8826-3632BA8E4C05}" type="datetimeFigureOut">
              <a:rPr lang="tr-TR" smtClean="0"/>
              <a:t>18.02.2018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9296AE-051B-7048-AF0A-1B3CF84F79EA}" type="slidenum">
              <a:rPr lang="tr-TR" smtClean="0"/>
              <a:t>‹#›</a:t>
            </a:fld>
            <a:endParaRPr lang="tr-TR"/>
          </a:p>
        </p:txBody>
      </p:sp>
    </p:spTree>
    <p:extLst>
      <p:ext uri="{BB962C8B-B14F-4D97-AF65-F5344CB8AC3E}">
        <p14:creationId xmlns:p14="http://schemas.microsoft.com/office/powerpoint/2010/main" val="1317061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HUKUK BAŞLANGICI 10</a:t>
            </a:r>
            <a:endParaRPr lang="tr-TR" dirty="0"/>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4141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Tanımlayıcı hukuk kuralları</a:t>
            </a:r>
            <a:endParaRPr lang="tr-TR" dirty="0"/>
          </a:p>
        </p:txBody>
      </p:sp>
      <p:sp>
        <p:nvSpPr>
          <p:cNvPr id="3" name="İçerik Yer Tutucusu 2"/>
          <p:cNvSpPr>
            <a:spLocks noGrp="1"/>
          </p:cNvSpPr>
          <p:nvPr>
            <p:ph idx="1"/>
          </p:nvPr>
        </p:nvSpPr>
        <p:spPr/>
        <p:txBody>
          <a:bodyPr>
            <a:normAutofit/>
          </a:bodyPr>
          <a:lstStyle/>
          <a:p>
            <a:pPr marL="0" indent="0">
              <a:buNone/>
            </a:pPr>
            <a:r>
              <a:rPr lang="tr-TR" b="1" dirty="0" smtClean="0"/>
              <a:t>ÖRNEK 1: </a:t>
            </a:r>
            <a:r>
              <a:rPr lang="tr-TR" dirty="0" smtClean="0"/>
              <a:t>ikametgahın (yerleşim yerinin) tanımına ilişkin Medeni Kanun düzenlemesi:</a:t>
            </a:r>
          </a:p>
          <a:p>
            <a:pPr marL="0" indent="0">
              <a:buNone/>
            </a:pPr>
            <a:r>
              <a:rPr lang="tr-TR" dirty="0" smtClean="0"/>
              <a:t>Madde 19/1- Yerleşim yeri bir kimsenin sürekli kalma niyetiyle oturduğu yerdir.</a:t>
            </a:r>
          </a:p>
          <a:p>
            <a:pPr marL="0" indent="0">
              <a:buNone/>
            </a:pPr>
            <a:r>
              <a:rPr lang="tr-TR" b="1" dirty="0" smtClean="0"/>
              <a:t>ÖRNEK 2: </a:t>
            </a:r>
            <a:r>
              <a:rPr lang="tr-TR" dirty="0" smtClean="0"/>
              <a:t>işçi, işveren, iş yeri tanımlarını veren İş Kanunu düzenlemesi:</a:t>
            </a:r>
          </a:p>
          <a:p>
            <a:pPr marL="0" indent="0">
              <a:buNone/>
            </a:pPr>
            <a:r>
              <a:rPr lang="tr-TR" dirty="0" smtClean="0"/>
              <a:t>Madde 2 /1 - Bir iş sözleşmesine dayanarak çalışan gerçek kişiye işçi, işçi çalıştıran gerçek veya tüzel kişiye yahut tüzel kişiliği olmayan kurum ve kuruluşlara işveren, işçi ile işveren arasında kurulan ilişkiye iş ilişkisi denir. İşveren tarafından mal veya hizmet üretmek amacıyla maddî olan ve olmayan unsurlar ile işçinin birlikte örgütlendiği birime işyeri denir.</a:t>
            </a:r>
            <a:endParaRPr lang="tr-TR" b="1" dirty="0" smtClean="0"/>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34005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Tanımlayıcı hukuk kuralları</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b="1" dirty="0" smtClean="0"/>
              <a:t>ÖRNEK 3: </a:t>
            </a:r>
            <a:r>
              <a:rPr lang="tr-TR" dirty="0" smtClean="0"/>
              <a:t>Kira sözleşmesinin tanımına ilişkin Borçlar Kanunu düzenlemesi:</a:t>
            </a:r>
          </a:p>
          <a:p>
            <a:pPr marL="0" indent="0">
              <a:buNone/>
            </a:pPr>
            <a:r>
              <a:rPr lang="tr-TR" dirty="0" smtClean="0"/>
              <a:t>MADDE 299- Kira sözleşmesi, kiraya verenin bir şeyin kullanılmasını veya kullanmayla birlikte ondan yararlanılmasını kiracıya bırakmayı, kiracının da buna karşılık kararlaştırılan kira bedelini ödemeyi üstlendiği sözleşmedir.</a:t>
            </a:r>
          </a:p>
          <a:p>
            <a:pPr marL="0" indent="0">
              <a:buNone/>
            </a:pPr>
            <a:r>
              <a:rPr lang="tr-TR" b="1" dirty="0" smtClean="0"/>
              <a:t>ÖRNEK 4: </a:t>
            </a:r>
            <a:r>
              <a:rPr lang="tr-TR" dirty="0" smtClean="0"/>
              <a:t>Nişanlanmayı tanımlayan Medeni Kanun hükmü:</a:t>
            </a:r>
          </a:p>
          <a:p>
            <a:pPr marL="0" indent="0">
              <a:buNone/>
            </a:pPr>
            <a:r>
              <a:rPr lang="tr-TR" dirty="0" smtClean="0"/>
              <a:t>Madde 118-Nişanlanma, evlenme vaadiyle olur. </a:t>
            </a:r>
          </a:p>
          <a:p>
            <a:pPr marL="0" indent="0">
              <a:buNone/>
            </a:pPr>
            <a:r>
              <a:rPr lang="tr-TR" dirty="0" smtClean="0"/>
              <a:t>Nişanlanma, yasal temsilcilerinin rızası olmadıkça küçüğü veya kısıtlıyı bağlamaz.</a:t>
            </a:r>
          </a:p>
          <a:p>
            <a:pPr marL="0" indent="0">
              <a:buNone/>
            </a:pPr>
            <a:endParaRPr lang="tr-TR" dirty="0"/>
          </a:p>
        </p:txBody>
      </p:sp>
    </p:spTree>
    <p:extLst>
      <p:ext uri="{BB962C8B-B14F-4D97-AF65-F5344CB8AC3E}">
        <p14:creationId xmlns:p14="http://schemas.microsoft.com/office/powerpoint/2010/main" val="301704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Tamamlayıcı hukuk kuralları</a:t>
            </a:r>
            <a:endParaRPr lang="tr-TR" dirty="0"/>
          </a:p>
        </p:txBody>
      </p:sp>
      <p:sp>
        <p:nvSpPr>
          <p:cNvPr id="3" name="İçerik Yer Tutucusu 2"/>
          <p:cNvSpPr>
            <a:spLocks noGrp="1"/>
          </p:cNvSpPr>
          <p:nvPr>
            <p:ph idx="1"/>
          </p:nvPr>
        </p:nvSpPr>
        <p:spPr/>
        <p:txBody>
          <a:bodyPr/>
          <a:lstStyle/>
          <a:p>
            <a:r>
              <a:rPr lang="tr-TR" dirty="0" smtClean="0"/>
              <a:t>Tarafların serbest iradeleri ile bir hususu</a:t>
            </a:r>
            <a:r>
              <a:rPr lang="tr-TR" u="sng" dirty="0" smtClean="0"/>
              <a:t> düzenlemedikleri </a:t>
            </a:r>
            <a:r>
              <a:rPr lang="tr-TR" dirty="0" smtClean="0"/>
              <a:t>takdirde uygulanacak hukuk kurallarıdır.</a:t>
            </a:r>
          </a:p>
          <a:p>
            <a:r>
              <a:rPr lang="tr-TR" dirty="0" smtClean="0"/>
              <a:t>Taraflar tamamlayıcı kuralların belirttiklerinden başka şekilde bir düzenleme, bir sözleşme yapabilirler; ancak böyle bir sözleşme yapılmamışsa doğacak boşluk tamamlayıcı hukuk kuralları ile doldurulur.</a:t>
            </a:r>
          </a:p>
          <a:p>
            <a:r>
              <a:rPr lang="tr-TR" dirty="0" smtClean="0"/>
              <a:t>Bazı ifadeler bu türden kuralların varlığını tespite yardımcıdırlar. Örneğin; hilafına hüküm bulunmadıkça, aksi kararlaştırılmadıkça, hilafına mukavele yoksa </a:t>
            </a:r>
            <a:r>
              <a:rPr lang="tr-TR" dirty="0" err="1" smtClean="0"/>
              <a:t>v.b</a:t>
            </a:r>
            <a:r>
              <a:rPr lang="tr-TR" dirty="0" smtClean="0"/>
              <a:t>.</a:t>
            </a:r>
            <a:endParaRPr lang="tr-TR" dirty="0"/>
          </a:p>
        </p:txBody>
      </p:sp>
    </p:spTree>
    <p:extLst>
      <p:ext uri="{BB962C8B-B14F-4D97-AF65-F5344CB8AC3E}">
        <p14:creationId xmlns:p14="http://schemas.microsoft.com/office/powerpoint/2010/main" val="536893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Tamamlayıcı hukuk kuralları</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b="1" dirty="0" smtClean="0"/>
              <a:t>ÖRNEK 1: </a:t>
            </a:r>
            <a:r>
              <a:rPr lang="tr-TR" dirty="0" smtClean="0"/>
              <a:t>eşler arasında yasal mal rejimini düzenlemeye ilişkin Medeni Kanun düzenlemesi:</a:t>
            </a:r>
          </a:p>
          <a:p>
            <a:pPr marL="0" indent="0">
              <a:buNone/>
            </a:pPr>
            <a:r>
              <a:rPr lang="tr-TR" dirty="0" smtClean="0"/>
              <a:t>Madde 202- Eşler arasında edinilmiş mallara katılma rejiminin uygulanması asıldır. </a:t>
            </a:r>
          </a:p>
          <a:p>
            <a:pPr marL="0" indent="0">
              <a:buNone/>
            </a:pPr>
            <a:r>
              <a:rPr lang="tr-TR" dirty="0" smtClean="0"/>
              <a:t>Eşler, mal rejimi sözleşmesiyle kanunda belirlenen diğer rejimlerden birini kabul edebilirler.</a:t>
            </a:r>
          </a:p>
          <a:p>
            <a:r>
              <a:rPr lang="tr-TR" dirty="0" smtClean="0"/>
              <a:t>(mal ayrılığı, paylaşmalı mal ayrılığı, mal ortaklığı)</a:t>
            </a:r>
          </a:p>
          <a:p>
            <a:pPr marL="0" indent="0">
              <a:buNone/>
            </a:pPr>
            <a:r>
              <a:rPr lang="tr-TR" b="1" dirty="0" smtClean="0"/>
              <a:t>ÖRNEK 2: Borcun ifasında süre uzatımına ilişkin düzenleme</a:t>
            </a:r>
          </a:p>
          <a:p>
            <a:pPr marL="0" indent="0">
              <a:buNone/>
            </a:pPr>
            <a:r>
              <a:rPr lang="tr-TR" dirty="0" smtClean="0"/>
              <a:t>MADDE 95- Süre uzatılmış ise yeni süre, aksi kararlaştırılmış olmadıkça, önceki sürenin sona ermesini izleyen birinci günden başlar. </a:t>
            </a:r>
            <a:endParaRPr lang="tr-TR" b="1" dirty="0" smtClean="0"/>
          </a:p>
          <a:p>
            <a:pPr marL="0" indent="0">
              <a:buNone/>
            </a:pPr>
            <a:endParaRPr lang="tr-TR" dirty="0"/>
          </a:p>
        </p:txBody>
      </p:sp>
    </p:spTree>
    <p:extLst>
      <p:ext uri="{BB962C8B-B14F-4D97-AF65-F5344CB8AC3E}">
        <p14:creationId xmlns:p14="http://schemas.microsoft.com/office/powerpoint/2010/main" val="1981933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KANUN KOYUCULUK ÖDEVİ</a:t>
            </a:r>
            <a:endParaRPr lang="tr-TR" dirty="0"/>
          </a:p>
        </p:txBody>
      </p:sp>
      <p:sp>
        <p:nvSpPr>
          <p:cNvPr id="3" name="İçerik Yer Tutucusu 2"/>
          <p:cNvSpPr>
            <a:spLocks noGrp="1"/>
          </p:cNvSpPr>
          <p:nvPr>
            <p:ph idx="1"/>
          </p:nvPr>
        </p:nvSpPr>
        <p:spPr/>
        <p:txBody>
          <a:bodyPr/>
          <a:lstStyle/>
          <a:p>
            <a:r>
              <a:rPr lang="tr-TR" dirty="0" smtClean="0"/>
              <a:t>Kanun Koyucunun Anlamı</a:t>
            </a:r>
          </a:p>
          <a:p>
            <a:r>
              <a:rPr lang="tr-TR" dirty="0" smtClean="0"/>
              <a:t>-Dar Anlamda</a:t>
            </a:r>
          </a:p>
          <a:p>
            <a:r>
              <a:rPr lang="tr-TR" dirty="0" smtClean="0"/>
              <a:t>-Geniş Anlamda</a:t>
            </a:r>
          </a:p>
          <a:p>
            <a:r>
              <a:rPr lang="tr-TR" dirty="0" smtClean="0"/>
              <a:t>Kanun </a:t>
            </a:r>
            <a:r>
              <a:rPr lang="tr-TR" dirty="0" err="1" smtClean="0"/>
              <a:t>koyuculuk</a:t>
            </a:r>
            <a:r>
              <a:rPr lang="tr-TR" dirty="0" smtClean="0"/>
              <a:t> ödevi üç kısımdan oluşur:</a:t>
            </a:r>
          </a:p>
          <a:p>
            <a:r>
              <a:rPr lang="tr-TR" dirty="0" err="1" smtClean="0"/>
              <a:t>A.Hukuken</a:t>
            </a:r>
            <a:r>
              <a:rPr lang="tr-TR" dirty="0" smtClean="0"/>
              <a:t> Belirtilen Sınırlamalara Uygun Davranma</a:t>
            </a:r>
          </a:p>
          <a:p>
            <a:r>
              <a:rPr lang="tr-TR" dirty="0" smtClean="0"/>
              <a:t>B. Objektiflik-Bilgiye bağlama</a:t>
            </a:r>
          </a:p>
          <a:p>
            <a:endParaRPr lang="tr-TR" dirty="0"/>
          </a:p>
        </p:txBody>
      </p:sp>
    </p:spTree>
    <p:extLst>
      <p:ext uri="{BB962C8B-B14F-4D97-AF65-F5344CB8AC3E}">
        <p14:creationId xmlns:p14="http://schemas.microsoft.com/office/powerpoint/2010/main" val="1249743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tr-TR" dirty="0" smtClean="0"/>
              <a:t>c.8 ilkeye uygun olarak kanunları çıkarma</a:t>
            </a:r>
          </a:p>
          <a:p>
            <a:pPr marL="0" marR="0" lvl="0" indent="0" defTabSz="914400" eaLnBrk="1" fontAlgn="auto" latinLnBrk="0" hangingPunct="1">
              <a:lnSpc>
                <a:spcPct val="100000"/>
              </a:lnSpc>
              <a:spcBef>
                <a:spcPts val="0"/>
              </a:spcBef>
              <a:spcAft>
                <a:spcPts val="0"/>
              </a:spcAft>
              <a:buClrTx/>
              <a:buSzTx/>
              <a:buFontTx/>
              <a:buNone/>
              <a:tabLst/>
              <a:defRPr/>
            </a:pPr>
            <a:r>
              <a:rPr lang="tr-TR" dirty="0" smtClean="0"/>
              <a:t>-genellik, </a:t>
            </a:r>
          </a:p>
          <a:p>
            <a:pPr marL="0" marR="0" lvl="0" indent="0" defTabSz="914400" eaLnBrk="1" fontAlgn="auto" latinLnBrk="0" hangingPunct="1">
              <a:lnSpc>
                <a:spcPct val="100000"/>
              </a:lnSpc>
              <a:spcBef>
                <a:spcPts val="0"/>
              </a:spcBef>
              <a:spcAft>
                <a:spcPts val="0"/>
              </a:spcAft>
              <a:buClrTx/>
              <a:buSzTx/>
              <a:buFontTx/>
              <a:buNone/>
              <a:tabLst/>
              <a:defRPr/>
            </a:pPr>
            <a:r>
              <a:rPr lang="tr-TR" dirty="0" smtClean="0"/>
              <a:t>-çelişmeme</a:t>
            </a:r>
          </a:p>
          <a:p>
            <a:pPr marL="0" marR="0" lvl="0" indent="0" defTabSz="914400" eaLnBrk="1" fontAlgn="auto" latinLnBrk="0" hangingPunct="1">
              <a:lnSpc>
                <a:spcPct val="100000"/>
              </a:lnSpc>
              <a:spcBef>
                <a:spcPts val="0"/>
              </a:spcBef>
              <a:spcAft>
                <a:spcPts val="0"/>
              </a:spcAft>
              <a:buClrTx/>
              <a:buSzTx/>
              <a:buFontTx/>
              <a:buNone/>
              <a:tabLst/>
              <a:defRPr/>
            </a:pPr>
            <a:r>
              <a:rPr lang="tr-TR" dirty="0" smtClean="0"/>
              <a:t>-açıklık</a:t>
            </a:r>
          </a:p>
          <a:p>
            <a:pPr marL="0" marR="0" lvl="0" indent="0" defTabSz="914400" eaLnBrk="1" fontAlgn="auto" latinLnBrk="0" hangingPunct="1">
              <a:lnSpc>
                <a:spcPct val="100000"/>
              </a:lnSpc>
              <a:spcBef>
                <a:spcPts val="0"/>
              </a:spcBef>
              <a:spcAft>
                <a:spcPts val="0"/>
              </a:spcAft>
              <a:buClrTx/>
              <a:buSzTx/>
              <a:buFontTx/>
              <a:buNone/>
              <a:tabLst/>
              <a:defRPr/>
            </a:pPr>
            <a:r>
              <a:rPr lang="tr-TR" dirty="0" smtClean="0"/>
              <a:t>-geçmişe yürümezlik</a:t>
            </a:r>
          </a:p>
          <a:p>
            <a:pPr marL="0" marR="0" lvl="0" indent="0" defTabSz="914400" eaLnBrk="1" fontAlgn="auto" latinLnBrk="0" hangingPunct="1">
              <a:lnSpc>
                <a:spcPct val="100000"/>
              </a:lnSpc>
              <a:spcBef>
                <a:spcPts val="0"/>
              </a:spcBef>
              <a:spcAft>
                <a:spcPts val="0"/>
              </a:spcAft>
              <a:buClrTx/>
              <a:buSzTx/>
              <a:buFontTx/>
              <a:buNone/>
              <a:tabLst/>
              <a:defRPr/>
            </a:pPr>
            <a:r>
              <a:rPr lang="tr-TR" dirty="0" smtClean="0"/>
              <a:t>-yayınlanma</a:t>
            </a:r>
          </a:p>
          <a:p>
            <a:pPr marL="0" marR="0" lvl="0" indent="0" defTabSz="914400" eaLnBrk="1" fontAlgn="auto" latinLnBrk="0" hangingPunct="1">
              <a:lnSpc>
                <a:spcPct val="100000"/>
              </a:lnSpc>
              <a:spcBef>
                <a:spcPts val="0"/>
              </a:spcBef>
              <a:spcAft>
                <a:spcPts val="0"/>
              </a:spcAft>
              <a:buClrTx/>
              <a:buSzTx/>
              <a:buFontTx/>
              <a:buNone/>
              <a:tabLst/>
              <a:defRPr/>
            </a:pPr>
            <a:r>
              <a:rPr lang="tr-TR" dirty="0" smtClean="0"/>
              <a:t>-Akla yatkın olma</a:t>
            </a:r>
          </a:p>
          <a:p>
            <a:pPr marL="0" marR="0" lvl="0" indent="0" defTabSz="914400" eaLnBrk="1" fontAlgn="auto" latinLnBrk="0" hangingPunct="1">
              <a:lnSpc>
                <a:spcPct val="100000"/>
              </a:lnSpc>
              <a:spcBef>
                <a:spcPts val="0"/>
              </a:spcBef>
              <a:spcAft>
                <a:spcPts val="0"/>
              </a:spcAft>
              <a:buClrTx/>
              <a:buSzTx/>
              <a:buFontTx/>
              <a:buNone/>
              <a:tabLst/>
              <a:defRPr/>
            </a:pPr>
            <a:r>
              <a:rPr lang="tr-TR" dirty="0" smtClean="0"/>
              <a:t>-süreklilik</a:t>
            </a:r>
          </a:p>
          <a:p>
            <a:pPr marL="0" marR="0" lvl="0" indent="0" defTabSz="914400" eaLnBrk="1" fontAlgn="auto" latinLnBrk="0" hangingPunct="1">
              <a:lnSpc>
                <a:spcPct val="100000"/>
              </a:lnSpc>
              <a:spcBef>
                <a:spcPts val="0"/>
              </a:spcBef>
              <a:spcAft>
                <a:spcPts val="0"/>
              </a:spcAft>
              <a:buClrTx/>
              <a:buSzTx/>
              <a:buFontTx/>
              <a:buNone/>
              <a:tabLst/>
              <a:defRPr/>
            </a:pPr>
            <a:r>
              <a:rPr lang="tr-TR" dirty="0" smtClean="0"/>
              <a:t>-</a:t>
            </a:r>
            <a:r>
              <a:rPr lang="tr-TR" dirty="0" smtClean="0"/>
              <a:t>hukuka </a:t>
            </a:r>
            <a:r>
              <a:rPr lang="tr-TR" dirty="0" smtClean="0"/>
              <a:t>uygunluk</a:t>
            </a:r>
          </a:p>
        </p:txBody>
      </p:sp>
    </p:spTree>
    <p:extLst>
      <p:ext uri="{BB962C8B-B14F-4D97-AF65-F5344CB8AC3E}">
        <p14:creationId xmlns:p14="http://schemas.microsoft.com/office/powerpoint/2010/main" val="11924603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TotalTime>
  <Words>377</Words>
  <Application>Microsoft Macintosh PowerPoint</Application>
  <PresentationFormat>Geniş Ekran</PresentationFormat>
  <Paragraphs>39</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Calibri</vt:lpstr>
      <vt:lpstr>Calibri Light</vt:lpstr>
      <vt:lpstr>Arial</vt:lpstr>
      <vt:lpstr>Office Teması</vt:lpstr>
      <vt:lpstr>HUKUK BAŞLANGICI 10</vt:lpstr>
      <vt:lpstr>Tanımlayıcı hukuk kuralları</vt:lpstr>
      <vt:lpstr>Tanımlayıcı hukuk kuralları</vt:lpstr>
      <vt:lpstr>Tamamlayıcı hukuk kuralları</vt:lpstr>
      <vt:lpstr>Tamamlayıcı hukuk kuralları</vt:lpstr>
      <vt:lpstr>KANUN KOYUCULUK ÖDEVİ</vt:lpstr>
      <vt:lpstr>PowerPoint Sunusu</vt:lpstr>
    </vt:vector>
  </TitlesOfParts>
  <Company/>
  <LinksUpToDate>false</LinksUpToDate>
  <SharedDoc>false</SharedDoc>
  <HyperlinksChanged>false</HyperlinksChanged>
  <AppVersion>15.0041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BAŞLANGICI 1</dc:title>
  <dc:creator>Gülriz Uygur</dc:creator>
  <cp:lastModifiedBy>Gülriz Uygur</cp:lastModifiedBy>
  <cp:revision>11</cp:revision>
  <dcterms:created xsi:type="dcterms:W3CDTF">2017-11-26T15:05:28Z</dcterms:created>
  <dcterms:modified xsi:type="dcterms:W3CDTF">2018-02-18T21:16:08Z</dcterms:modified>
</cp:coreProperties>
</file>