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761"/>
  </p:normalViewPr>
  <p:slideViewPr>
    <p:cSldViewPr snapToGrid="0" snapToObjects="1">
      <p:cViewPr varScale="1">
        <p:scale>
          <a:sx n="110" d="100"/>
          <a:sy n="110" d="100"/>
        </p:scale>
        <p:origin x="6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3/14/21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7EDA5EF-D839-3146-8A09-5A3F62CCF9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Introductıon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basıc</a:t>
            </a:r>
            <a:r>
              <a:rPr lang="tr-TR" dirty="0"/>
              <a:t> </a:t>
            </a:r>
            <a:r>
              <a:rPr lang="tr-TR" dirty="0" err="1"/>
              <a:t>prıncıples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fundamental</a:t>
            </a:r>
            <a:r>
              <a:rPr lang="tr-TR" dirty="0"/>
              <a:t> </a:t>
            </a:r>
            <a:r>
              <a:rPr lang="tr-TR" dirty="0" err="1"/>
              <a:t>concepts</a:t>
            </a:r>
            <a:r>
              <a:rPr lang="tr-TR" dirty="0"/>
              <a:t> of </a:t>
            </a:r>
            <a:r>
              <a:rPr lang="tr-TR" dirty="0" err="1"/>
              <a:t>law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4918D82-71D2-B34B-9FD4-3D5C5AD459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2188121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appear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followed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Written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Unwritten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Secondary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5806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written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Decrees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Presidential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decrees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conventions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Bylaws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Regulations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1022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indicates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authorities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government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fundamental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liberties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citizens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hierarchy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convenient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a norm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contradictory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opportunity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Constitutionnal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Court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cancellation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norm.</a:t>
            </a:r>
          </a:p>
        </p:txBody>
      </p:sp>
    </p:spTree>
    <p:extLst>
      <p:ext uri="{BB962C8B-B14F-4D97-AF65-F5344CB8AC3E}">
        <p14:creationId xmlns:p14="http://schemas.microsoft.com/office/powerpoint/2010/main" val="606546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legislation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power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GNAT.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areindicated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general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citizen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cannot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specific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norm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cannot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subjective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objective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23791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time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limits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moment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entered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moment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changed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cancelled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55484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preparation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legislation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written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accepted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GNAT.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propositions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deputies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sent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commissions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controlled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discussed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proposition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acccepted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commission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General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Session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GNAT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technically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after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approval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President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After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approval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published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Official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Journal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start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bound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citizens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2895903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86</TotalTime>
  <Words>379</Words>
  <Application>Microsoft Macintosh PowerPoint</Application>
  <PresentationFormat>Geniş ekran</PresentationFormat>
  <Paragraphs>38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Gill Sans MT</vt:lpstr>
      <vt:lpstr>Times New Roman</vt:lpstr>
      <vt:lpstr>Galeri</vt:lpstr>
      <vt:lpstr>Introductıon to basıc prıncıples and fundamental concepts of law</vt:lpstr>
      <vt:lpstr>Sources of law 1</vt:lpstr>
      <vt:lpstr>Sources of law 1</vt:lpstr>
      <vt:lpstr>Sources of law 1</vt:lpstr>
      <vt:lpstr>Sources of law 1</vt:lpstr>
      <vt:lpstr>Sources of law 1</vt:lpstr>
      <vt:lpstr>Sources of law 1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 başlangıcı</dc:title>
  <dc:creator>Ali Şahbaz</dc:creator>
  <cp:lastModifiedBy>Ali Şahbaz</cp:lastModifiedBy>
  <cp:revision>22</cp:revision>
  <dcterms:created xsi:type="dcterms:W3CDTF">2020-11-21T20:49:03Z</dcterms:created>
  <dcterms:modified xsi:type="dcterms:W3CDTF">2021-03-14T19:58:23Z</dcterms:modified>
</cp:coreProperties>
</file>