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291" autoAdjust="0"/>
  </p:normalViewPr>
  <p:slideViewPr>
    <p:cSldViewPr>
      <p:cViewPr varScale="1">
        <p:scale>
          <a:sx n="86" d="100"/>
          <a:sy n="86" d="100"/>
        </p:scale>
        <p:origin x="17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12/27/2019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49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12/27/2019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6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12/27/2019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58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12/27/2019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9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12/27/2019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7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12/27/2019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9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12/27/2019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5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12/27/2019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7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12/27/2019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7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12/27/2019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81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12/27/2019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7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12/27/2019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pic>
        <p:nvPicPr>
          <p:cNvPr id="11" name="Picture 2" descr="D:\Göktuğ\Üniversite\Ankara Üniversitesi\İdari\İnternet Sitesi\logoooooo.jpg">
            <a:extLst>
              <a:ext uri="{FF2B5EF4-FFF2-40B4-BE49-F238E27FC236}">
                <a16:creationId xmlns:a16="http://schemas.microsoft.com/office/drawing/2014/main" id="{ABA4FE6C-F18C-4C27-B7D7-B684C291AF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89240"/>
            <a:ext cx="1080120" cy="10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oshıba\Desktop\fakülte türkçe logo.png">
            <a:extLst>
              <a:ext uri="{FF2B5EF4-FFF2-40B4-BE49-F238E27FC236}">
                <a16:creationId xmlns:a16="http://schemas.microsoft.com/office/drawing/2014/main" id="{04CAE0D9-EAEA-408F-A3C1-EDFF0CB099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89240"/>
            <a:ext cx="1203847" cy="10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etin kutusu 8">
            <a:extLst>
              <a:ext uri="{FF2B5EF4-FFF2-40B4-BE49-F238E27FC236}">
                <a16:creationId xmlns:a16="http://schemas.microsoft.com/office/drawing/2014/main" id="{EE68B9A0-CFAE-4022-A03E-D985AA3976A4}"/>
              </a:ext>
            </a:extLst>
          </p:cNvPr>
          <p:cNvSpPr txBox="1"/>
          <p:nvPr userDrawn="1"/>
        </p:nvSpPr>
        <p:spPr>
          <a:xfrm>
            <a:off x="2339752" y="625013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 Spor Bilimleri Fakültesi</a:t>
            </a:r>
          </a:p>
        </p:txBody>
      </p:sp>
    </p:spTree>
    <p:extLst>
      <p:ext uri="{BB962C8B-B14F-4D97-AF65-F5344CB8AC3E}">
        <p14:creationId xmlns:p14="http://schemas.microsoft.com/office/powerpoint/2010/main" val="292551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20704"/>
            <a:ext cx="8229600" cy="1828800"/>
          </a:xfrm>
        </p:spPr>
        <p:txBody>
          <a:bodyPr/>
          <a:lstStyle/>
          <a:p>
            <a:r>
              <a:rPr lang="tr-TR" dirty="0"/>
              <a:t>Sporda  mekanİK ergojenİKLER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HAZIRLAYANLAR: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18170006 Alper  Fatih AKKUŞ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18170159  Metehan Cavit YILDIRIM</a:t>
            </a:r>
          </a:p>
        </p:txBody>
      </p:sp>
    </p:spTree>
    <p:extLst>
      <p:ext uri="{BB962C8B-B14F-4D97-AF65-F5344CB8AC3E}">
        <p14:creationId xmlns:p14="http://schemas.microsoft.com/office/powerpoint/2010/main" val="128137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ERGOJENİK nedir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40" y="980728"/>
            <a:ext cx="5218656" cy="417646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tr-TR" sz="1500" dirty="0">
                <a:latin typeface="+mj-lt"/>
              </a:rPr>
              <a:t> 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Sportif performansı artırmak amacıyla doğal yetenek ve antrenman dışında madde, yöntem ve malzemelerin kullanılmasıdır. Gerçek ergojenik yardımcılar kuvveti, dayanıklılığı, hızı ve beceriyi sürekli olarak artıran yöntemlerdir.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3716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Ergojenik yardım Yunanca ergon = iş genon = üretmek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anlamına gelen iki kelimeden türetilmiştir.</a:t>
            </a:r>
          </a:p>
          <a:p>
            <a:pPr marL="137160" indent="0" fontAlgn="base">
              <a:buNone/>
            </a:pPr>
            <a:endParaRPr lang="tr-T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tr-T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tr-TR" sz="18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56115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32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48C7-E973-4276-9B3F-0DD70ED2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-28095"/>
            <a:ext cx="7086600" cy="1828800"/>
          </a:xfrm>
        </p:spPr>
        <p:txBody>
          <a:bodyPr/>
          <a:lstStyle/>
          <a:p>
            <a:pPr algn="ctr"/>
            <a:r>
              <a:rPr lang="tr-TR" dirty="0"/>
              <a:t>ERGOJENİK DESTEĞİN AMACI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EE562-92AF-42F5-AB57-60DAE8F3C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435280" cy="3716527"/>
          </a:xfrm>
        </p:spPr>
        <p:txBody>
          <a:bodyPr/>
          <a:lstStyle/>
          <a:p>
            <a:pPr marL="137160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AMAÇLARI:</a:t>
            </a:r>
          </a:p>
          <a:p>
            <a:pPr marL="137160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Sporcuların vücut ve özellikle kas kasılması için gerekli enerjiyi sağlama</a:t>
            </a:r>
          </a:p>
          <a:p>
            <a:pPr marL="137160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kütlesi ve kuvvetini artırma, dayanıklılık kapasitesini yükseltme.</a:t>
            </a:r>
          </a:p>
          <a:p>
            <a:pPr marL="137160"/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Egzersiz sırasında oluşacak yorgunluğun daha geç ortaya çıkmasını sağlama.</a:t>
            </a:r>
          </a:p>
          <a:p>
            <a:pPr marL="137160" fontAlgn="base"/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 Antrenman ve müsabakalar sonrası ve ara devrelerde toparlanmayı hızlandırma.</a:t>
            </a:r>
          </a:p>
          <a:p>
            <a:pPr marL="137160" fontAlgn="base"/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Egzersiz sırasında oluşabilecek oksidanlar ve laktik asit gibi ürünlerin zararlı etkilerini yok etmek.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824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/>
              <a:t>ERGOJENİK TÜRLERİ 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tr-TR" sz="2400" dirty="0"/>
              <a:t>Fizyolojik Yardımcılar</a:t>
            </a:r>
          </a:p>
          <a:p>
            <a:pPr fontAlgn="base"/>
            <a:r>
              <a:rPr lang="tr-TR" sz="2400" dirty="0"/>
              <a:t>Psikolojik Yardımcılar</a:t>
            </a:r>
          </a:p>
          <a:p>
            <a:pPr fontAlgn="base"/>
            <a:r>
              <a:rPr lang="tr-TR" sz="2400" dirty="0">
                <a:solidFill>
                  <a:srgbClr val="FF0000"/>
                </a:solidFill>
              </a:rPr>
              <a:t>Mekanik Yardımcılar</a:t>
            </a:r>
            <a:r>
              <a:rPr lang="tr-TR" sz="2400" dirty="0"/>
              <a:t> </a:t>
            </a:r>
          </a:p>
          <a:p>
            <a:pPr fontAlgn="base"/>
            <a:r>
              <a:rPr lang="tr-TR" sz="2400" dirty="0"/>
              <a:t>Biyomekanik Yardımcılar</a:t>
            </a:r>
          </a:p>
          <a:p>
            <a:pPr fontAlgn="base"/>
            <a:r>
              <a:rPr lang="tr-TR" sz="2400" dirty="0"/>
              <a:t>Farmakolojik Yardımcılar</a:t>
            </a:r>
          </a:p>
          <a:p>
            <a:pPr fontAlgn="base"/>
            <a:r>
              <a:rPr lang="tr-TR" sz="2400" dirty="0"/>
              <a:t>Besinsel Yardımcılar</a:t>
            </a:r>
          </a:p>
          <a:p>
            <a:pPr marL="13716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9"/>
            <a:ext cx="34563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50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tr-TR" dirty="0"/>
              <a:t>MEKANİK ERGOJENİKLER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3999" y="692696"/>
            <a:ext cx="4038600" cy="5073427"/>
          </a:xfrm>
        </p:spPr>
        <p:txBody>
          <a:bodyPr>
            <a:normAutofit/>
          </a:bodyPr>
          <a:lstStyle/>
          <a:p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Sporculara mekanik avantajlar sağlayan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ergojenik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yardımcılardır. Sporcuların ayakkabı, giysi ve malzemelerinde yapılan değişikliklerdir.</a:t>
            </a:r>
            <a:b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Örneğin: Rüzgârın etkisini azaltan kayak giysileri, kayak ve paten gibi sporlarda hızı artırmaya yardımcıdır. Koşucuların ayak yapılarına uygun ve daha hafif ayakkabı giymeleri sayesinde koşu sırasındaki sportif performansları olumlu yönde etkilenmektedir.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59343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59343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88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ike Hypervenom Phantom 2 Neymar Jr Krampon İncelemesi2 - trimmed">
            <a:hlinkClick r:id="" action="ppaction://media"/>
            <a:extLst>
              <a:ext uri="{FF2B5EF4-FFF2-40B4-BE49-F238E27FC236}">
                <a16:creationId xmlns:a16="http://schemas.microsoft.com/office/drawing/2014/main" id="{5FF4E697-C515-43C8-A20E-72EFA41FF93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168101"/>
            <a:ext cx="8352927" cy="527712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02D23D-FF09-4268-A98B-C3DCF32A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9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95536" y="1864195"/>
            <a:ext cx="8075240" cy="4709120"/>
          </a:xfrm>
        </p:spPr>
        <p:txBody>
          <a:bodyPr/>
          <a:lstStyle/>
          <a:p>
            <a:r>
              <a:rPr lang="tr-TR" dirty="0"/>
              <a:t>Diyetisyen Senanur YEŞİLOĞLU, Sporcularda Ergojenik Yardım, 2017, Kişisel Blog</a:t>
            </a:r>
          </a:p>
          <a:p>
            <a:r>
              <a:rPr lang="tr-TR" dirty="0"/>
              <a:t>Diyetisyen Gökhan ÇELİK, Sporcularda Kullanılan Ergojenik Destekler, Kasım 2019, Yazarı tarafından tavsiyeediyorum.com kütüphanesinde yayınlanmıştır.</a:t>
            </a:r>
          </a:p>
        </p:txBody>
      </p:sp>
    </p:spTree>
    <p:extLst>
      <p:ext uri="{BB962C8B-B14F-4D97-AF65-F5344CB8AC3E}">
        <p14:creationId xmlns:p14="http://schemas.microsoft.com/office/powerpoint/2010/main" val="246153588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200</TotalTime>
  <Words>124</Words>
  <Application>Microsoft Office PowerPoint</Application>
  <PresentationFormat>Ekran Gösterisi (4:3)</PresentationFormat>
  <Paragraphs>27</Paragraphs>
  <Slides>7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Times New Roman</vt:lpstr>
      <vt:lpstr>Gallery</vt:lpstr>
      <vt:lpstr>Sporda  mekanİK ergojenİKLER </vt:lpstr>
      <vt:lpstr>ERGOJENİK nedir</vt:lpstr>
      <vt:lpstr>ERGOJENİK DESTEĞİN AMACI</vt:lpstr>
      <vt:lpstr>ERGOJENİK TÜRLERİ ?</vt:lpstr>
      <vt:lpstr>MEKANİK ERGOJENİKLER</vt:lpstr>
      <vt:lpstr>PowerPoint Sunusu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Toshıba</dc:creator>
  <cp:lastModifiedBy>nevin</cp:lastModifiedBy>
  <cp:revision>19</cp:revision>
  <dcterms:created xsi:type="dcterms:W3CDTF">2015-10-05T13:38:59Z</dcterms:created>
  <dcterms:modified xsi:type="dcterms:W3CDTF">2019-12-27T11:48:12Z</dcterms:modified>
</cp:coreProperties>
</file>