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" r:id="rId2"/>
    <p:sldId id="295" r:id="rId3"/>
    <p:sldId id="296" r:id="rId4"/>
    <p:sldId id="297" r:id="rId5"/>
    <p:sldId id="390" r:id="rId6"/>
    <p:sldId id="431" r:id="rId7"/>
    <p:sldId id="280" r:id="rId8"/>
    <p:sldId id="39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4627"/>
  </p:normalViewPr>
  <p:slideViewPr>
    <p:cSldViewPr snapToGrid="0" snapToObjects="1">
      <p:cViewPr varScale="1">
        <p:scale>
          <a:sx n="88" d="100"/>
          <a:sy n="88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14C95C-4754-3846-95C8-95008481E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7718EB0-EBB6-0745-9597-E2FB2A1F6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25AAB-D505-EC41-85DD-81393A4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BFD32-0A11-BD4D-8924-7597BC182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3F658-A83A-C44A-8217-74D3A0DB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94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43B8A1-B472-FE4D-8FB5-1E8EF89B0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F11FE95-F774-5E40-9E72-852E80005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B85B1C-33B3-1041-9343-9085F693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76EE11-C72A-9E46-AA55-B637FC72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86E5E-2416-D74E-82B6-4BC18EDF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C3DEB83-3048-824B-87F3-CB983ED15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A0968B9-DEF9-2A4D-8071-9499EFB1B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0F68BED-E936-904A-9FFE-F1231B87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1BFD9F-482B-FE42-A75A-AEFB38A83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B3ED22-39DB-1748-ACD5-AF7DF9C7A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6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CFC03D-FCB0-844A-9E53-3425BEE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9F377-5D61-1541-B9C6-866F68559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F6974-FD1E-F640-995B-37FC156F8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624F7-83DC-8343-8F76-7908048C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D5B8EE-78A3-554D-8002-598A2B93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542460-34D9-C042-9475-06CAA4C3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79F26A-6C95-E345-A50E-5E32D968E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0AA4CA-EFAC-B44E-87CB-5DA9836C9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427EB7-F7FB-5F42-896A-C690DC0C8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C1032D-13E9-564C-AA66-961179E76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74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FD3033-A995-B140-99F4-6647AA46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23C8BD-F12E-994A-8420-E1484A9D5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9C3B8E7-3FD6-AE43-A9BB-3ACD3ACF9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254F43B-F002-DC47-9B15-D1E37721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262B01F-5EE0-144A-9420-2EC13266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A97FE9-0E27-C644-BD5E-D95B85B5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67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7B51F-6459-014D-88A8-F99659288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57EE1-1A52-7A4A-BB10-A101C1E78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EF1D1FB-F5F2-1B4B-89AE-A8229D8E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B6E7DB9-9ECD-DD49-A60B-7405C0BAB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AC3B65D-CCD6-D04F-A8C8-42BF18577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C76958F-8B84-7345-96B2-4462BB53C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E92AECC-4D85-BE44-9A1E-3F23902A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3560E-0074-6849-8CF3-D3D46CC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949D89-45FC-704E-BD4C-511A1487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3E6B19-20AB-764E-B96C-FFBCFEB7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E2AB5A-0A68-5240-A62E-26CCA923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CEA738-884B-454E-A1EA-3CF9B13D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62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53116E5-73EA-E84C-B217-02EC9ACA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AD2D85B-6EAB-7A4C-9B63-8862A302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FB3F-2742-A24C-8A73-5B359B2EA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68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6C408C-7743-5643-B41E-8BE269CA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2B54B-C020-B64C-8D9F-CF5A5803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62E4D84-FDE6-0F44-A865-72D0098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2F66FF-38B6-A849-8B48-716CA7C2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0413AE-8DD1-7340-BC33-54A45BC0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788AC7-D4B6-B344-829C-F4266C5C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2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3E1BF0-6BE1-334C-B08A-8A7FBA107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D2F01A-2B55-6547-B7F7-FD28D1628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C7B17E4-5D1B-6D49-86D8-E9DBE1F31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08FF5-4969-0043-A216-63DD0DE12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9261B2-D478-454B-9AA2-802F9058A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A4C2C8-2C4E-A24F-8F52-22399FE2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9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39E14B-5062-FC45-AE61-B2D9FC9D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D358F-AF5F-0440-9A74-511D0F25C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604B8A-6D3A-D042-82C1-8CA0CD9F8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DA27-DB15-FE49-82AB-978E547D97B8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29A09E-6494-0D4A-AF47-2D67E4F06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2D8B45-2B45-2147-9C4D-778AF7950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628CD-C990-824A-BB7F-D0A3947A12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24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3D8DEF-8A6D-D947-B152-922546686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E246E4-3B31-FA41-83C4-2C20FF7E6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/>
          </a:p>
          <a:p>
            <a:r>
              <a:rPr lang="tr-TR" b="1" dirty="0"/>
              <a:t>Marka-imaj yaklaşımı</a:t>
            </a:r>
            <a:r>
              <a:rPr lang="tr-TR" dirty="0"/>
              <a:t>, markanın sembolik özelliklerinin ön plana çıkartılmasıyla ilişkilidir. </a:t>
            </a:r>
          </a:p>
        </p:txBody>
      </p:sp>
    </p:spTree>
    <p:extLst>
      <p:ext uri="{BB962C8B-B14F-4D97-AF65-F5344CB8AC3E}">
        <p14:creationId xmlns:p14="http://schemas.microsoft.com/office/powerpoint/2010/main" val="252337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EE367F7-538B-9945-AE31-ECDCCEFA2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DB8A9C-F98D-4349-920F-58FB906C9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b="1" dirty="0"/>
              <a:t>Artı-değer yaklaşımına göre</a:t>
            </a:r>
            <a:r>
              <a:rPr lang="tr-TR" dirty="0"/>
              <a:t> marka, alıcının beklentilerine en yakın değeri sunabilmeli, eşsiz artı değerler taşıyabilmelidir. </a:t>
            </a:r>
          </a:p>
        </p:txBody>
      </p:sp>
    </p:spTree>
    <p:extLst>
      <p:ext uri="{BB962C8B-B14F-4D97-AF65-F5344CB8AC3E}">
        <p14:creationId xmlns:p14="http://schemas.microsoft.com/office/powerpoint/2010/main" val="130892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1D2506A-C361-4F49-BB60-F261F2C44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B8A416-92AD-9847-AEDD-3EB7F2336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Algısal çekicilik yaklaşımına göre</a:t>
            </a:r>
            <a:r>
              <a:rPr lang="tr-TR" dirty="0"/>
              <a:t>, birbiriyle ilişkili olan ve her markada bunların farklı karışımlarının olduğu, üç temel çekicilik unsuru bulunmaktadır: Duyuları cezbetme, aklı cezbetme, duyguları cezbetme</a:t>
            </a:r>
          </a:p>
        </p:txBody>
      </p:sp>
    </p:spTree>
    <p:extLst>
      <p:ext uri="{BB962C8B-B14F-4D97-AF65-F5344CB8AC3E}">
        <p14:creationId xmlns:p14="http://schemas.microsoft.com/office/powerpoint/2010/main" val="198250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649B67-D89B-0648-96FC-7C477E04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D6A970-E344-6B4C-BB36-89C80DDF9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/>
          </a:p>
          <a:p>
            <a:r>
              <a:rPr lang="tr-TR" b="1" dirty="0"/>
              <a:t>Kişilik temelli yaklaşımlar</a:t>
            </a:r>
            <a:r>
              <a:rPr lang="tr-TR" dirty="0"/>
              <a:t>, marka kişiliğini ön plana alır ve aynı insanlar gibi markaların da kişiliğinin olduğu belirtir. </a:t>
            </a:r>
          </a:p>
        </p:txBody>
      </p:sp>
    </p:spTree>
    <p:extLst>
      <p:ext uri="{BB962C8B-B14F-4D97-AF65-F5344CB8AC3E}">
        <p14:creationId xmlns:p14="http://schemas.microsoft.com/office/powerpoint/2010/main" val="222725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F07063-E8B3-F64B-AEEE-A5E85B25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Ürün ve Marka Farkı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386507-89E1-B247-9921-96168CD7A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Marka: Ürünün işlevsel amacının ötesinde o ürünün değerini arttıran bir isim, sembol, anlam ve tasarımdır.</a:t>
            </a:r>
          </a:p>
        </p:txBody>
      </p:sp>
    </p:spTree>
    <p:extLst>
      <p:ext uri="{BB962C8B-B14F-4D97-AF65-F5344CB8AC3E}">
        <p14:creationId xmlns:p14="http://schemas.microsoft.com/office/powerpoint/2010/main" val="205937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F07063-E8B3-F64B-AEEE-A5E85B25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Sınıf Tartışması: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386507-89E1-B247-9921-96168CD7A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- Marka isminin önemi nedir? Örnekler üzerinden tartışma.</a:t>
            </a:r>
          </a:p>
          <a:p>
            <a:pPr marL="0" indent="0">
              <a:buNone/>
            </a:pPr>
            <a:r>
              <a:rPr lang="tr-TR" dirty="0" smtClean="0"/>
              <a:t>- Sembol nedir?</a:t>
            </a:r>
          </a:p>
          <a:p>
            <a:pPr marL="0" indent="0">
              <a:buNone/>
            </a:pPr>
            <a:r>
              <a:rPr lang="tr-TR" dirty="0" smtClean="0"/>
              <a:t>- Marka için anlam yaratmak ne anlama gelmektedir?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37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9AC55A3-F2F8-E142-85F8-6609B02DE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7DBEE3-606C-3149-910A-6157276A7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dirty="0"/>
              <a:t>“</a:t>
            </a:r>
            <a:r>
              <a:rPr lang="tr-TR" i="1" dirty="0"/>
              <a:t>Marka simgenin ötesinde bir şeydir. Kamuoyunun gözünde marka garanti demektir. O markayı taşıyan hizmetin adına uygun davranma ve işlevini yerine getirme sözüdür. </a:t>
            </a:r>
            <a:r>
              <a:rPr lang="tr-TR" dirty="0"/>
              <a:t>”</a:t>
            </a:r>
            <a:endParaRPr lang="tr-TR" i="1" dirty="0"/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r>
              <a:rPr lang="tr-TR" i="1" dirty="0"/>
              <a:t>Harry Beckwith</a:t>
            </a:r>
          </a:p>
          <a:p>
            <a:pPr marL="0" indent="0" algn="r">
              <a:buNone/>
            </a:pPr>
            <a:endParaRPr lang="tr-TR" i="1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endParaRPr lang="tr-TR" sz="1600" dirty="0"/>
          </a:p>
          <a:p>
            <a:pPr marL="0" indent="0" algn="r">
              <a:buNone/>
            </a:pPr>
            <a:r>
              <a:rPr lang="tr-TR" sz="1600" dirty="0"/>
              <a:t>Beckwith (2010, s.147)</a:t>
            </a:r>
          </a:p>
        </p:txBody>
      </p:sp>
    </p:spTree>
    <p:extLst>
      <p:ext uri="{BB962C8B-B14F-4D97-AF65-F5344CB8AC3E}">
        <p14:creationId xmlns:p14="http://schemas.microsoft.com/office/powerpoint/2010/main" val="308075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D5C774-7E73-1041-AB6B-791F9F0E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Marka Avantajları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0BD116-8991-1F4F-8DCC-C438CBF23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Markaların ekonomik önemi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Markaların sosyal ve politik yönleri </a:t>
            </a:r>
          </a:p>
          <a:p>
            <a:endParaRPr lang="tr-TR" dirty="0"/>
          </a:p>
          <a:p>
            <a:r>
              <a:rPr lang="tr-TR" dirty="0"/>
              <a:t>İşletmeler için sağladığı faydalar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Tüketiciler için sağladığı faydalar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0463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</TotalTime>
  <Words>179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Ürün ve Marka Farkı</vt:lpstr>
      <vt:lpstr>Sınıf Tartışması:</vt:lpstr>
      <vt:lpstr>PowerPoint Sunusu</vt:lpstr>
      <vt:lpstr>Marka Avantajları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ilaum</cp:lastModifiedBy>
  <cp:revision>94</cp:revision>
  <dcterms:created xsi:type="dcterms:W3CDTF">2020-07-05T09:05:55Z</dcterms:created>
  <dcterms:modified xsi:type="dcterms:W3CDTF">2020-07-10T09:02:43Z</dcterms:modified>
</cp:coreProperties>
</file>