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10.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Küreselleşme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Türkiye</a:t>
            </a:r>
            <a:r>
              <a:rPr lang="en-US" dirty="0" smtClean="0">
                <a:solidFill>
                  <a:srgbClr val="660066"/>
                </a:solidFill>
              </a:rPr>
              <a:t> (1990-2001) (III)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İdeolojik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r>
              <a:rPr lang="en-US" dirty="0" smtClean="0"/>
              <a:t>: </a:t>
            </a:r>
            <a:r>
              <a:rPr lang="en-US" dirty="0" err="1" smtClean="0"/>
              <a:t>İran’ın</a:t>
            </a:r>
            <a:r>
              <a:rPr lang="en-US" dirty="0" smtClean="0"/>
              <a:t> PKK </a:t>
            </a:r>
            <a:r>
              <a:rPr lang="en-US" dirty="0" err="1" smtClean="0"/>
              <a:t>desteği</a:t>
            </a:r>
            <a:r>
              <a:rPr lang="en-US" dirty="0" smtClean="0"/>
              <a:t>, </a:t>
            </a:r>
            <a:r>
              <a:rPr lang="en-US" dirty="0" err="1" smtClean="0"/>
              <a:t>Kemalizm-siyasal</a:t>
            </a:r>
            <a:r>
              <a:rPr lang="en-US" dirty="0" smtClean="0"/>
              <a:t> İslam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uzlaşmazlık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 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ikili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durgunluğun</a:t>
            </a:r>
            <a:r>
              <a:rPr lang="en-US" dirty="0" smtClean="0"/>
              <a:t>, 1990’larda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canlanması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8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 </a:t>
            </a:r>
            <a:r>
              <a:rPr lang="en-US" dirty="0" err="1" smtClean="0"/>
              <a:t>Bağlamında</a:t>
            </a:r>
            <a:r>
              <a:rPr lang="en-US" dirty="0" smtClean="0"/>
              <a:t>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Irak’la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(1990-1995)</a:t>
            </a:r>
          </a:p>
          <a:p>
            <a:pPr marL="82296" indent="0">
              <a:buNone/>
            </a:pPr>
            <a:r>
              <a:rPr lang="en-US" dirty="0" smtClean="0"/>
              <a:t>-1991-1993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Irak’la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-1993-1995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Irak’la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7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Refahyol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Değişmeyen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(1996-1997)</a:t>
            </a:r>
          </a:p>
          <a:p>
            <a:pPr marL="82296" indent="0">
              <a:buNone/>
            </a:pPr>
            <a:r>
              <a:rPr lang="en-US" dirty="0" err="1" smtClean="0"/>
              <a:t>Libya’yla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-28 </a:t>
            </a:r>
            <a:r>
              <a:rPr lang="en-US" dirty="0" err="1" smtClean="0"/>
              <a:t>Şubat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Öcalan’ın</a:t>
            </a:r>
            <a:r>
              <a:rPr lang="en-US" dirty="0" smtClean="0"/>
              <a:t> </a:t>
            </a:r>
            <a:r>
              <a:rPr lang="en-US" dirty="0" err="1" smtClean="0"/>
              <a:t>yakalanması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Adana </a:t>
            </a:r>
            <a:r>
              <a:rPr lang="en-US" dirty="0" err="1" smtClean="0"/>
              <a:t>Mutabakatı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Adana </a:t>
            </a:r>
            <a:r>
              <a:rPr lang="en-US" dirty="0" err="1" smtClean="0"/>
              <a:t>Mutabakatı’nın</a:t>
            </a:r>
            <a:r>
              <a:rPr lang="en-US" dirty="0" smtClean="0"/>
              <a:t> (</a:t>
            </a:r>
            <a:r>
              <a:rPr lang="en-US" dirty="0" err="1" smtClean="0"/>
              <a:t>Ekim</a:t>
            </a:r>
            <a:r>
              <a:rPr lang="en-US" dirty="0" smtClean="0"/>
              <a:t> 1998)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Suriye’nin</a:t>
            </a:r>
            <a:r>
              <a:rPr lang="en-US" dirty="0" smtClean="0"/>
              <a:t> </a:t>
            </a:r>
            <a:r>
              <a:rPr lang="en-US" dirty="0" err="1" smtClean="0"/>
              <a:t>taahhütleri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Öcalan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suriye’de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uriye’ye</a:t>
            </a:r>
            <a:r>
              <a:rPr lang="en-US" dirty="0" smtClean="0"/>
              <a:t> </a:t>
            </a:r>
            <a:r>
              <a:rPr lang="en-US" dirty="0" err="1" smtClean="0"/>
              <a:t>girmeyecektir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-PKK </a:t>
            </a:r>
            <a:r>
              <a:rPr lang="en-US" dirty="0" err="1" smtClean="0"/>
              <a:t>kampları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faaliyette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PKK’ya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vermeyecektir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ülkesini</a:t>
            </a:r>
            <a:r>
              <a:rPr lang="en-US" dirty="0" smtClean="0"/>
              <a:t> PKK </a:t>
            </a:r>
            <a:r>
              <a:rPr lang="en-US" dirty="0" err="1" smtClean="0"/>
              <a:t>geçişi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kullandırmayacaktır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, </a:t>
            </a:r>
            <a:r>
              <a:rPr lang="en-US" dirty="0" err="1" smtClean="0"/>
              <a:t>yukarıdaki</a:t>
            </a:r>
            <a:r>
              <a:rPr lang="en-US" dirty="0" smtClean="0"/>
              <a:t> </a:t>
            </a:r>
            <a:r>
              <a:rPr lang="en-US" dirty="0" err="1" smtClean="0"/>
              <a:t>taahhütleri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getirebilmek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tedbirleri</a:t>
            </a:r>
            <a:r>
              <a:rPr lang="en-US" dirty="0" smtClean="0"/>
              <a:t> </a:t>
            </a:r>
            <a:r>
              <a:rPr lang="en-US" dirty="0" err="1" smtClean="0"/>
              <a:t>alacaktır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64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canlanma</a:t>
            </a:r>
            <a:r>
              <a:rPr lang="en-US" dirty="0" smtClean="0"/>
              <a:t>: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ziyaretler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canlanma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yoğunlaştı</a:t>
            </a:r>
            <a:r>
              <a:rPr lang="en-US" dirty="0" smtClean="0"/>
              <a:t>: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. </a:t>
            </a:r>
            <a:r>
              <a:rPr lang="en-US" dirty="0" err="1" smtClean="0"/>
              <a:t>İmzalanan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anlaşmalar</a:t>
            </a:r>
            <a:r>
              <a:rPr lang="en-US" dirty="0" smtClean="0"/>
              <a:t>: 23 </a:t>
            </a:r>
            <a:r>
              <a:rPr lang="en-US" dirty="0" err="1" smtClean="0"/>
              <a:t>Şubat</a:t>
            </a:r>
            <a:r>
              <a:rPr lang="en-US" dirty="0" smtClean="0"/>
              <a:t> 1996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landa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Çerçeve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23 </a:t>
            </a:r>
            <a:r>
              <a:rPr lang="en-US" dirty="0" err="1" smtClean="0"/>
              <a:t>Aralık</a:t>
            </a:r>
            <a:r>
              <a:rPr lang="en-US" dirty="0" smtClean="0"/>
              <a:t> 1996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-23 </a:t>
            </a:r>
            <a:r>
              <a:rPr lang="en-US" dirty="0" err="1"/>
              <a:t>Şubat</a:t>
            </a:r>
            <a:r>
              <a:rPr lang="en-US" dirty="0"/>
              <a:t> 1996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Alanda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İşbirliği</a:t>
            </a:r>
            <a:r>
              <a:rPr lang="en-US" dirty="0"/>
              <a:t> </a:t>
            </a:r>
            <a:r>
              <a:rPr lang="en-US" dirty="0" err="1"/>
              <a:t>Çerçeve</a:t>
            </a:r>
            <a:r>
              <a:rPr lang="en-US" dirty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: Bu </a:t>
            </a:r>
            <a:r>
              <a:rPr lang="en-US" dirty="0" err="1" smtClean="0"/>
              <a:t>çerçevede</a:t>
            </a:r>
            <a:r>
              <a:rPr lang="en-US" dirty="0" smtClean="0"/>
              <a:t>, 2000 </a:t>
            </a:r>
            <a:r>
              <a:rPr lang="en-US" dirty="0" err="1" smtClean="0"/>
              <a:t>yılına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11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imzalandı</a:t>
            </a:r>
            <a:r>
              <a:rPr lang="en-US" dirty="0" smtClean="0"/>
              <a:t>. </a:t>
            </a:r>
            <a:r>
              <a:rPr lang="en-US" dirty="0" err="1" smtClean="0"/>
              <a:t>İlgili</a:t>
            </a:r>
            <a:r>
              <a:rPr lang="en-US" dirty="0" smtClean="0"/>
              <a:t> </a:t>
            </a:r>
            <a:r>
              <a:rPr lang="en-US" dirty="0" err="1" smtClean="0"/>
              <a:t>anlaşmaların</a:t>
            </a:r>
            <a:r>
              <a:rPr lang="en-US" dirty="0" smtClean="0"/>
              <a:t> </a:t>
            </a:r>
            <a:r>
              <a:rPr lang="en-US" dirty="0" err="1" smtClean="0"/>
              <a:t>hükümlerine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uçakları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sahasını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kullandı</a:t>
            </a:r>
            <a:r>
              <a:rPr lang="en-US" dirty="0" smtClean="0"/>
              <a:t>,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320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82296" indent="0">
              <a:buNone/>
            </a:pP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tatbikatlar</a:t>
            </a:r>
            <a:r>
              <a:rPr lang="en-US" dirty="0"/>
              <a:t> </a:t>
            </a:r>
            <a:r>
              <a:rPr lang="en-US" dirty="0" err="1"/>
              <a:t>düzenlendi</a:t>
            </a:r>
            <a:r>
              <a:rPr lang="en-US" dirty="0"/>
              <a:t>, </a:t>
            </a:r>
          </a:p>
          <a:p>
            <a:pPr marL="82296" indent="0">
              <a:buNone/>
            </a:pPr>
            <a:r>
              <a:rPr lang="en-US" dirty="0"/>
              <a:t>Harp </a:t>
            </a:r>
            <a:r>
              <a:rPr lang="en-US" dirty="0" err="1"/>
              <a:t>akademileri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eğitimci</a:t>
            </a:r>
            <a:r>
              <a:rPr lang="en-US" dirty="0"/>
              <a:t> </a:t>
            </a:r>
            <a:r>
              <a:rPr lang="en-US" dirty="0" err="1"/>
              <a:t>değiş-tokuşu</a:t>
            </a:r>
            <a:r>
              <a:rPr lang="en-US" dirty="0"/>
              <a:t> </a:t>
            </a:r>
            <a:r>
              <a:rPr lang="en-US" dirty="0" err="1"/>
              <a:t>yapıldı</a:t>
            </a:r>
            <a:r>
              <a:rPr lang="en-US" dirty="0"/>
              <a:t>,</a:t>
            </a:r>
          </a:p>
          <a:p>
            <a:pPr marL="82296" indent="0">
              <a:buNone/>
            </a:pP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silahlardan</a:t>
            </a:r>
            <a:r>
              <a:rPr lang="en-US" dirty="0"/>
              <a:t> </a:t>
            </a:r>
            <a:r>
              <a:rPr lang="en-US" dirty="0" err="1"/>
              <a:t>korunmak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 </a:t>
            </a:r>
            <a:r>
              <a:rPr lang="en-US" dirty="0" err="1"/>
              <a:t>gerçekleştirildi</a:t>
            </a:r>
            <a:r>
              <a:rPr lang="en-US" dirty="0"/>
              <a:t>. 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0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Çerçeve</a:t>
            </a:r>
            <a:r>
              <a:rPr lang="en-US" dirty="0" smtClean="0"/>
              <a:t> </a:t>
            </a:r>
            <a:r>
              <a:rPr lang="en-US" dirty="0" err="1" smtClean="0"/>
              <a:t>anlaşmaya</a:t>
            </a:r>
            <a:r>
              <a:rPr lang="en-US" dirty="0" smtClean="0"/>
              <a:t> </a:t>
            </a:r>
            <a:r>
              <a:rPr lang="en-US" dirty="0" err="1" smtClean="0"/>
              <a:t>dayanarak</a:t>
            </a:r>
            <a:r>
              <a:rPr lang="en-US" dirty="0" smtClean="0"/>
              <a:t> </a:t>
            </a:r>
            <a:r>
              <a:rPr lang="en-US" dirty="0" err="1" smtClean="0"/>
              <a:t>imzalanan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(28 </a:t>
            </a:r>
            <a:r>
              <a:rPr lang="en-US" dirty="0" err="1" smtClean="0"/>
              <a:t>Ağustos</a:t>
            </a:r>
            <a:r>
              <a:rPr lang="en-US" dirty="0" smtClean="0"/>
              <a:t> 1996) </a:t>
            </a:r>
            <a:r>
              <a:rPr lang="en-US" dirty="0" err="1" smtClean="0"/>
              <a:t>oldu</a:t>
            </a:r>
            <a:r>
              <a:rPr lang="en-US" dirty="0" smtClean="0"/>
              <a:t>. Bu </a:t>
            </a:r>
            <a:r>
              <a:rPr lang="en-US" dirty="0" err="1" smtClean="0"/>
              <a:t>anlaşmaya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transferi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teknisyenlerin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alanlarında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başlatıldı</a:t>
            </a:r>
            <a:r>
              <a:rPr lang="en-US" dirty="0" smtClean="0"/>
              <a:t>.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uçaklarının</a:t>
            </a:r>
            <a:r>
              <a:rPr lang="en-US" dirty="0" smtClean="0"/>
              <a:t> </a:t>
            </a:r>
            <a:r>
              <a:rPr lang="en-US" dirty="0" err="1" smtClean="0"/>
              <a:t>İsrail’de</a:t>
            </a:r>
            <a:r>
              <a:rPr lang="en-US" dirty="0" smtClean="0"/>
              <a:t> modernize </a:t>
            </a:r>
            <a:r>
              <a:rPr lang="en-US" dirty="0" err="1" smtClean="0"/>
              <a:t>edilmesine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verildi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6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</a:t>
            </a:r>
            <a:r>
              <a:rPr lang="en-US" dirty="0" err="1" smtClean="0"/>
              <a:t>Mayıs</a:t>
            </a:r>
            <a:r>
              <a:rPr lang="en-US" dirty="0" smtClean="0"/>
              <a:t> 1996: </a:t>
            </a:r>
            <a:r>
              <a:rPr lang="en-US" dirty="0" err="1" smtClean="0"/>
              <a:t>Türkiye’nin</a:t>
            </a:r>
            <a:r>
              <a:rPr lang="en-US" dirty="0" smtClean="0"/>
              <a:t> 1995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Birliği’ne</a:t>
            </a:r>
            <a:r>
              <a:rPr lang="en-US" dirty="0" smtClean="0"/>
              <a:t> </a:t>
            </a:r>
            <a:r>
              <a:rPr lang="en-US" dirty="0" err="1" smtClean="0"/>
              <a:t>girmesinin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gündeme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duvarlarının</a:t>
            </a:r>
            <a:r>
              <a:rPr lang="en-US" dirty="0" smtClean="0"/>
              <a:t> ilk </a:t>
            </a:r>
            <a:r>
              <a:rPr lang="en-US" dirty="0" err="1" smtClean="0"/>
              <a:t>etapta</a:t>
            </a:r>
            <a:r>
              <a:rPr lang="en-US" dirty="0" smtClean="0"/>
              <a:t> </a:t>
            </a:r>
            <a:r>
              <a:rPr lang="en-US" dirty="0" err="1" smtClean="0"/>
              <a:t>düşürülmesi</a:t>
            </a:r>
            <a:r>
              <a:rPr lang="en-US" dirty="0" smtClean="0"/>
              <a:t>, 2000 </a:t>
            </a:r>
            <a:r>
              <a:rPr lang="en-US" dirty="0" err="1" smtClean="0"/>
              <a:t>yılında</a:t>
            </a:r>
            <a:r>
              <a:rPr lang="en-US" dirty="0" smtClean="0"/>
              <a:t> da </a:t>
            </a:r>
            <a:r>
              <a:rPr lang="en-US" dirty="0" err="1" smtClean="0"/>
              <a:t>sıfıra</a:t>
            </a:r>
            <a:r>
              <a:rPr lang="en-US" dirty="0" smtClean="0"/>
              <a:t> </a:t>
            </a:r>
            <a:r>
              <a:rPr lang="en-US" dirty="0" err="1" smtClean="0"/>
              <a:t>indirilmesi</a:t>
            </a:r>
            <a:r>
              <a:rPr lang="en-US" dirty="0" smtClean="0"/>
              <a:t> </a:t>
            </a:r>
            <a:r>
              <a:rPr lang="en-US" dirty="0" err="1" smtClean="0"/>
              <a:t>öngörülmekteydi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06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384</TotalTime>
  <Words>446</Words>
  <Application>Microsoft Macintosh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  <vt:lpstr>Ortadoğu’yla İlişkiler (1990-2001)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57</cp:revision>
  <dcterms:created xsi:type="dcterms:W3CDTF">2019-01-06T14:47:31Z</dcterms:created>
  <dcterms:modified xsi:type="dcterms:W3CDTF">2019-09-22T09:17:39Z</dcterms:modified>
</cp:coreProperties>
</file>