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81" r:id="rId4"/>
    <p:sldId id="258" r:id="rId5"/>
    <p:sldId id="269" r:id="rId6"/>
    <p:sldId id="260" r:id="rId7"/>
    <p:sldId id="270" r:id="rId8"/>
    <p:sldId id="259" r:id="rId9"/>
    <p:sldId id="271" r:id="rId10"/>
    <p:sldId id="280" r:id="rId11"/>
    <p:sldId id="282" r:id="rId12"/>
    <p:sldId id="261" r:id="rId13"/>
    <p:sldId id="272" r:id="rId14"/>
    <p:sldId id="264" r:id="rId15"/>
    <p:sldId id="275" r:id="rId16"/>
    <p:sldId id="262" r:id="rId17"/>
    <p:sldId id="273" r:id="rId18"/>
    <p:sldId id="265" r:id="rId19"/>
    <p:sldId id="276" r:id="rId20"/>
    <p:sldId id="263" r:id="rId21"/>
    <p:sldId id="274" r:id="rId22"/>
    <p:sldId id="266" r:id="rId23"/>
    <p:sldId id="277" r:id="rId24"/>
    <p:sldId id="267" r:id="rId25"/>
    <p:sldId id="278" r:id="rId26"/>
    <p:sldId id="268" r:id="rId27"/>
    <p:sldId id="279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72" y="10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A65C52-FA0A-498E-9738-C6A00A1DD605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89E4CE7-06DC-4B5C-BFAC-381CBE88FD91}">
      <dgm:prSet phldrT="[Metin]"/>
      <dgm:spPr/>
      <dgm:t>
        <a:bodyPr/>
        <a:lstStyle/>
        <a:p>
          <a:r>
            <a:rPr lang="tr-TR" dirty="0" err="1"/>
            <a:t>Gojoseon</a:t>
          </a:r>
          <a:endParaRPr lang="en-US" dirty="0"/>
        </a:p>
      </dgm:t>
    </dgm:pt>
    <dgm:pt modelId="{6522D429-955D-42F4-8EF2-3D6FF0F6314D}" type="parTrans" cxnId="{6EBD1AA2-B0A9-44C5-B321-5AE0DB9EC326}">
      <dgm:prSet/>
      <dgm:spPr/>
      <dgm:t>
        <a:bodyPr/>
        <a:lstStyle/>
        <a:p>
          <a:endParaRPr lang="en-US"/>
        </a:p>
      </dgm:t>
    </dgm:pt>
    <dgm:pt modelId="{D8A125FA-DF73-446F-A916-4B0B4D798790}" type="sibTrans" cxnId="{6EBD1AA2-B0A9-44C5-B321-5AE0DB9EC326}">
      <dgm:prSet/>
      <dgm:spPr/>
      <dgm:t>
        <a:bodyPr/>
        <a:lstStyle/>
        <a:p>
          <a:endParaRPr lang="en-US"/>
        </a:p>
      </dgm:t>
    </dgm:pt>
    <dgm:pt modelId="{26926733-5CC1-4FF8-B235-B735B5A6EC1D}">
      <dgm:prSet phldrT="[Metin]"/>
      <dgm:spPr/>
      <dgm:t>
        <a:bodyPr/>
        <a:lstStyle/>
        <a:p>
          <a:r>
            <a:rPr lang="tr-TR" dirty="0" err="1"/>
            <a:t>Wiman</a:t>
          </a:r>
          <a:r>
            <a:rPr lang="tr-TR" dirty="0"/>
            <a:t> </a:t>
          </a:r>
          <a:r>
            <a:rPr lang="tr-TR" dirty="0" err="1"/>
            <a:t>Gojoseon</a:t>
          </a:r>
          <a:endParaRPr lang="en-US" dirty="0"/>
        </a:p>
      </dgm:t>
    </dgm:pt>
    <dgm:pt modelId="{2DEC5683-199C-43BB-8AE5-56AF2EEC634C}" type="parTrans" cxnId="{72582015-16DD-4BA4-B64F-DA24182022F3}">
      <dgm:prSet/>
      <dgm:spPr/>
      <dgm:t>
        <a:bodyPr/>
        <a:lstStyle/>
        <a:p>
          <a:endParaRPr lang="en-US"/>
        </a:p>
      </dgm:t>
    </dgm:pt>
    <dgm:pt modelId="{AF5833D2-D7B2-4D5F-A5AD-2922217E3893}" type="sibTrans" cxnId="{72582015-16DD-4BA4-B64F-DA24182022F3}">
      <dgm:prSet/>
      <dgm:spPr/>
      <dgm:t>
        <a:bodyPr/>
        <a:lstStyle/>
        <a:p>
          <a:endParaRPr lang="en-US"/>
        </a:p>
      </dgm:t>
    </dgm:pt>
    <dgm:pt modelId="{636D5339-A78C-42F8-8E08-4A8CFA465C1E}">
      <dgm:prSet phldrT="[Metin]"/>
      <dgm:spPr/>
      <dgm:t>
        <a:bodyPr/>
        <a:lstStyle/>
        <a:p>
          <a:r>
            <a:rPr lang="tr-TR" dirty="0" err="1"/>
            <a:t>Jin</a:t>
          </a:r>
          <a:endParaRPr lang="en-US" dirty="0"/>
        </a:p>
      </dgm:t>
    </dgm:pt>
    <dgm:pt modelId="{5A920196-0EDB-4E30-954D-9541FA0FCBDE}" type="parTrans" cxnId="{2FDB7535-30FB-4ED0-B5EE-1987467CB014}">
      <dgm:prSet/>
      <dgm:spPr/>
      <dgm:t>
        <a:bodyPr/>
        <a:lstStyle/>
        <a:p>
          <a:endParaRPr lang="en-US"/>
        </a:p>
      </dgm:t>
    </dgm:pt>
    <dgm:pt modelId="{B6409D13-A025-4AFD-ABC1-9C4EF1EF1BEF}" type="sibTrans" cxnId="{2FDB7535-30FB-4ED0-B5EE-1987467CB014}">
      <dgm:prSet/>
      <dgm:spPr/>
      <dgm:t>
        <a:bodyPr/>
        <a:lstStyle/>
        <a:p>
          <a:endParaRPr lang="en-US"/>
        </a:p>
      </dgm:t>
    </dgm:pt>
    <dgm:pt modelId="{5D05D364-579E-4C03-BD15-9ACC05E036A3}">
      <dgm:prSet phldrT="[Metin]" custT="1"/>
      <dgm:spPr/>
      <dgm:t>
        <a:bodyPr/>
        <a:lstStyle/>
        <a:p>
          <a:r>
            <a:rPr lang="tr-TR" sz="2400" dirty="0" err="1"/>
            <a:t>HanSaGun</a:t>
          </a:r>
          <a:r>
            <a:rPr lang="en-US" sz="2400" dirty="0"/>
            <a:t> </a:t>
          </a:r>
          <a:r>
            <a:rPr lang="ja-JP" altLang="en-US" sz="2400" b="0" i="0" dirty="0"/>
            <a:t>漢</a:t>
          </a:r>
          <a:endParaRPr lang="en-US" sz="2400" dirty="0"/>
        </a:p>
      </dgm:t>
    </dgm:pt>
    <dgm:pt modelId="{1D8E39F0-D524-42A9-858E-C293E78ABD46}" type="parTrans" cxnId="{45E322DC-E868-4E50-A141-DC64F880D527}">
      <dgm:prSet/>
      <dgm:spPr/>
      <dgm:t>
        <a:bodyPr/>
        <a:lstStyle/>
        <a:p>
          <a:endParaRPr lang="en-US"/>
        </a:p>
      </dgm:t>
    </dgm:pt>
    <dgm:pt modelId="{6D9AB79A-69AB-4235-9F14-FB6C160FEC15}" type="sibTrans" cxnId="{45E322DC-E868-4E50-A141-DC64F880D527}">
      <dgm:prSet/>
      <dgm:spPr/>
      <dgm:t>
        <a:bodyPr/>
        <a:lstStyle/>
        <a:p>
          <a:endParaRPr lang="en-US"/>
        </a:p>
      </dgm:t>
    </dgm:pt>
    <dgm:pt modelId="{7FFA1892-7FC7-4A1A-9F86-A5FD116A4968}">
      <dgm:prSet phldrT="[Metin]" custT="1"/>
      <dgm:spPr/>
      <dgm:t>
        <a:bodyPr/>
        <a:lstStyle/>
        <a:p>
          <a:r>
            <a:rPr lang="en-US" sz="2400" dirty="0" err="1"/>
            <a:t>SamHan</a:t>
          </a:r>
          <a:r>
            <a:rPr lang="en-US" sz="2400" dirty="0"/>
            <a:t>  </a:t>
          </a:r>
          <a:r>
            <a:rPr lang="ja-JP" altLang="en-US" sz="2400" b="0" i="0" dirty="0"/>
            <a:t>韓</a:t>
          </a:r>
          <a:endParaRPr lang="en-US" sz="2400" dirty="0"/>
        </a:p>
      </dgm:t>
    </dgm:pt>
    <dgm:pt modelId="{7A5B5891-7E35-4F3D-BA32-3E5F27DD6391}" type="parTrans" cxnId="{D0890615-9021-4D8B-AB37-FD7B1EF753C0}">
      <dgm:prSet/>
      <dgm:spPr/>
      <dgm:t>
        <a:bodyPr/>
        <a:lstStyle/>
        <a:p>
          <a:endParaRPr lang="en-US"/>
        </a:p>
      </dgm:t>
    </dgm:pt>
    <dgm:pt modelId="{A8EFE363-C0F3-4EC5-BAA5-AF61592D6A3E}" type="sibTrans" cxnId="{D0890615-9021-4D8B-AB37-FD7B1EF753C0}">
      <dgm:prSet/>
      <dgm:spPr/>
      <dgm:t>
        <a:bodyPr/>
        <a:lstStyle/>
        <a:p>
          <a:endParaRPr lang="en-US"/>
        </a:p>
      </dgm:t>
    </dgm:pt>
    <dgm:pt modelId="{7E6DA369-8C2E-492F-899A-F5E46428CA38}">
      <dgm:prSet phldrT="[Metin]"/>
      <dgm:spPr/>
      <dgm:t>
        <a:bodyPr/>
        <a:lstStyle/>
        <a:p>
          <a:endParaRPr lang="en-US" sz="2600" dirty="0"/>
        </a:p>
      </dgm:t>
    </dgm:pt>
    <dgm:pt modelId="{655B4FAD-104E-454C-9163-1C14C262A453}" type="parTrans" cxnId="{292E37C7-8F49-4E66-B27B-A10EAE0CBE6C}">
      <dgm:prSet/>
      <dgm:spPr/>
      <dgm:t>
        <a:bodyPr/>
        <a:lstStyle/>
        <a:p>
          <a:endParaRPr lang="en-US"/>
        </a:p>
      </dgm:t>
    </dgm:pt>
    <dgm:pt modelId="{357C9EA0-7809-4DF5-ACB9-787F1001BFC2}" type="sibTrans" cxnId="{292E37C7-8F49-4E66-B27B-A10EAE0CBE6C}">
      <dgm:prSet/>
      <dgm:spPr/>
      <dgm:t>
        <a:bodyPr/>
        <a:lstStyle/>
        <a:p>
          <a:endParaRPr lang="en-US"/>
        </a:p>
      </dgm:t>
    </dgm:pt>
    <dgm:pt modelId="{F1B42446-5EC1-41D2-8973-51767C23C0C4}">
      <dgm:prSet phldrT="[Metin]"/>
      <dgm:spPr/>
      <dgm:t>
        <a:bodyPr/>
        <a:lstStyle/>
        <a:p>
          <a:endParaRPr lang="en-US" dirty="0"/>
        </a:p>
      </dgm:t>
    </dgm:pt>
    <dgm:pt modelId="{8E8104F4-84D2-476E-9F3C-34B0B0996C4E}" type="parTrans" cxnId="{7F27CF19-937A-4211-8893-AACB6531D07E}">
      <dgm:prSet/>
      <dgm:spPr/>
      <dgm:t>
        <a:bodyPr/>
        <a:lstStyle/>
        <a:p>
          <a:endParaRPr lang="en-US"/>
        </a:p>
      </dgm:t>
    </dgm:pt>
    <dgm:pt modelId="{3DE53B80-C1BA-4E47-80E1-614983BF5257}" type="sibTrans" cxnId="{7F27CF19-937A-4211-8893-AACB6531D07E}">
      <dgm:prSet/>
      <dgm:spPr/>
      <dgm:t>
        <a:bodyPr/>
        <a:lstStyle/>
        <a:p>
          <a:endParaRPr lang="en-US"/>
        </a:p>
      </dgm:t>
    </dgm:pt>
    <dgm:pt modelId="{B8B979D9-E64F-4CAB-B3C7-5D7C5590E015}">
      <dgm:prSet phldrT="[Metin]"/>
      <dgm:spPr/>
      <dgm:t>
        <a:bodyPr/>
        <a:lstStyle/>
        <a:p>
          <a:endParaRPr lang="en-US" dirty="0"/>
        </a:p>
      </dgm:t>
    </dgm:pt>
    <dgm:pt modelId="{197780D3-AE77-4E18-9A03-5C384DD58342}" type="parTrans" cxnId="{A751CB64-345A-4A3D-B53A-7CFF1F8E61C5}">
      <dgm:prSet/>
      <dgm:spPr/>
      <dgm:t>
        <a:bodyPr/>
        <a:lstStyle/>
        <a:p>
          <a:endParaRPr lang="en-US"/>
        </a:p>
      </dgm:t>
    </dgm:pt>
    <dgm:pt modelId="{C20FFF32-3E96-4F7F-9BEB-C2F10753A6F2}" type="sibTrans" cxnId="{A751CB64-345A-4A3D-B53A-7CFF1F8E61C5}">
      <dgm:prSet/>
      <dgm:spPr/>
      <dgm:t>
        <a:bodyPr/>
        <a:lstStyle/>
        <a:p>
          <a:endParaRPr lang="en-US"/>
        </a:p>
      </dgm:t>
    </dgm:pt>
    <dgm:pt modelId="{E4B9F262-4483-4E8E-BBB8-54D0D7729B55}">
      <dgm:prSet phldrT="[Metin]" custT="1"/>
      <dgm:spPr/>
      <dgm:t>
        <a:bodyPr/>
        <a:lstStyle/>
        <a:p>
          <a:r>
            <a:rPr lang="tr-TR" sz="2400" dirty="0" err="1"/>
            <a:t>Mahan</a:t>
          </a:r>
          <a:endParaRPr lang="en-US" sz="2400" dirty="0"/>
        </a:p>
      </dgm:t>
    </dgm:pt>
    <dgm:pt modelId="{3964B72F-12E6-4522-8E63-8900E1512E74}" type="parTrans" cxnId="{B670EBA1-41D0-4CB3-87A7-31AA93F006D8}">
      <dgm:prSet/>
      <dgm:spPr/>
      <dgm:t>
        <a:bodyPr/>
        <a:lstStyle/>
        <a:p>
          <a:endParaRPr lang="en-US"/>
        </a:p>
      </dgm:t>
    </dgm:pt>
    <dgm:pt modelId="{571CEAA7-1D97-4947-B406-0E33A597F0F3}" type="sibTrans" cxnId="{B670EBA1-41D0-4CB3-87A7-31AA93F006D8}">
      <dgm:prSet/>
      <dgm:spPr/>
      <dgm:t>
        <a:bodyPr/>
        <a:lstStyle/>
        <a:p>
          <a:endParaRPr lang="en-US"/>
        </a:p>
      </dgm:t>
    </dgm:pt>
    <dgm:pt modelId="{44B3A217-984F-448F-8FAC-23FAF0DE0284}">
      <dgm:prSet phldrT="[Metin]" custT="1"/>
      <dgm:spPr/>
      <dgm:t>
        <a:bodyPr/>
        <a:lstStyle/>
        <a:p>
          <a:r>
            <a:rPr lang="tr-TR" sz="2400" dirty="0" err="1"/>
            <a:t>Jinhan</a:t>
          </a:r>
          <a:endParaRPr lang="en-US" sz="2400" dirty="0"/>
        </a:p>
      </dgm:t>
    </dgm:pt>
    <dgm:pt modelId="{24CF38C6-0BBC-4554-8B1C-7FEF34978F16}" type="parTrans" cxnId="{A0EACED4-CA8D-4C9C-A956-CBF5048091E9}">
      <dgm:prSet/>
      <dgm:spPr/>
      <dgm:t>
        <a:bodyPr/>
        <a:lstStyle/>
        <a:p>
          <a:endParaRPr lang="en-US"/>
        </a:p>
      </dgm:t>
    </dgm:pt>
    <dgm:pt modelId="{4361C0A0-EA20-4BDB-BEFE-AA0F58927119}" type="sibTrans" cxnId="{A0EACED4-CA8D-4C9C-A956-CBF5048091E9}">
      <dgm:prSet/>
      <dgm:spPr/>
      <dgm:t>
        <a:bodyPr/>
        <a:lstStyle/>
        <a:p>
          <a:endParaRPr lang="en-US"/>
        </a:p>
      </dgm:t>
    </dgm:pt>
    <dgm:pt modelId="{0FCE87CA-5BC3-423A-BFA5-977FC7B327E6}">
      <dgm:prSet phldrT="[Metin]" custT="1"/>
      <dgm:spPr/>
      <dgm:t>
        <a:bodyPr/>
        <a:lstStyle/>
        <a:p>
          <a:r>
            <a:rPr lang="tr-TR" sz="2400" dirty="0" err="1"/>
            <a:t>Byeonhan</a:t>
          </a:r>
          <a:endParaRPr lang="en-US" sz="2400" dirty="0"/>
        </a:p>
      </dgm:t>
    </dgm:pt>
    <dgm:pt modelId="{E080B838-54B3-4889-9F71-152E28EA7A55}" type="parTrans" cxnId="{264D2AD8-7771-4A3B-8682-A1CF90957F80}">
      <dgm:prSet/>
      <dgm:spPr/>
      <dgm:t>
        <a:bodyPr/>
        <a:lstStyle/>
        <a:p>
          <a:endParaRPr lang="en-US"/>
        </a:p>
      </dgm:t>
    </dgm:pt>
    <dgm:pt modelId="{3743B0B7-B769-4E98-9144-FB5C8ACFBBB0}" type="sibTrans" cxnId="{264D2AD8-7771-4A3B-8682-A1CF90957F80}">
      <dgm:prSet/>
      <dgm:spPr/>
      <dgm:t>
        <a:bodyPr/>
        <a:lstStyle/>
        <a:p>
          <a:endParaRPr lang="en-US"/>
        </a:p>
      </dgm:t>
    </dgm:pt>
    <dgm:pt modelId="{DEB3C464-46D1-49A8-AB64-3E843A479E1A}" type="pres">
      <dgm:prSet presAssocID="{50A65C52-FA0A-498E-9738-C6A00A1DD605}" presName="rootnode" presStyleCnt="0">
        <dgm:presLayoutVars>
          <dgm:chMax/>
          <dgm:chPref/>
          <dgm:dir/>
          <dgm:animLvl val="lvl"/>
        </dgm:presLayoutVars>
      </dgm:prSet>
      <dgm:spPr/>
    </dgm:pt>
    <dgm:pt modelId="{5D934298-3B3B-4516-ACFB-88FC4C3322F4}" type="pres">
      <dgm:prSet presAssocID="{B8B979D9-E64F-4CAB-B3C7-5D7C5590E015}" presName="composite" presStyleCnt="0"/>
      <dgm:spPr/>
    </dgm:pt>
    <dgm:pt modelId="{651B453E-A4D6-4291-A340-B6119C1573A7}" type="pres">
      <dgm:prSet presAssocID="{B8B979D9-E64F-4CAB-B3C7-5D7C5590E015}" presName="LShape" presStyleLbl="alignNode1" presStyleIdx="0" presStyleCnt="5"/>
      <dgm:spPr/>
    </dgm:pt>
    <dgm:pt modelId="{445049CA-09AB-41BA-8742-F2A65AED964E}" type="pres">
      <dgm:prSet presAssocID="{B8B979D9-E64F-4CAB-B3C7-5D7C5590E015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D73677BF-8D9A-4EFB-99EE-85DF63D7274A}" type="pres">
      <dgm:prSet presAssocID="{B8B979D9-E64F-4CAB-B3C7-5D7C5590E015}" presName="Triangle" presStyleLbl="alignNode1" presStyleIdx="1" presStyleCnt="5"/>
      <dgm:spPr/>
    </dgm:pt>
    <dgm:pt modelId="{829D70A4-9834-4FE7-9E63-50B878598F25}" type="pres">
      <dgm:prSet presAssocID="{C20FFF32-3E96-4F7F-9BEB-C2F10753A6F2}" presName="sibTrans" presStyleCnt="0"/>
      <dgm:spPr/>
    </dgm:pt>
    <dgm:pt modelId="{44E26BAD-2595-46EC-BC53-B2BAD2A8825D}" type="pres">
      <dgm:prSet presAssocID="{C20FFF32-3E96-4F7F-9BEB-C2F10753A6F2}" presName="space" presStyleCnt="0"/>
      <dgm:spPr/>
    </dgm:pt>
    <dgm:pt modelId="{86F8DED6-7C4E-471E-B784-03A613FFEA52}" type="pres">
      <dgm:prSet presAssocID="{F1B42446-5EC1-41D2-8973-51767C23C0C4}" presName="composite" presStyleCnt="0"/>
      <dgm:spPr/>
    </dgm:pt>
    <dgm:pt modelId="{7BA102D9-D2DF-4221-A7B1-6341A2D39CF8}" type="pres">
      <dgm:prSet presAssocID="{F1B42446-5EC1-41D2-8973-51767C23C0C4}" presName="LShape" presStyleLbl="alignNode1" presStyleIdx="2" presStyleCnt="5"/>
      <dgm:spPr/>
    </dgm:pt>
    <dgm:pt modelId="{06BBEFD1-E127-496B-BA70-DE47CA04DE87}" type="pres">
      <dgm:prSet presAssocID="{F1B42446-5EC1-41D2-8973-51767C23C0C4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9EFE8793-DEFE-470D-B273-F968AA20F1A3}" type="pres">
      <dgm:prSet presAssocID="{F1B42446-5EC1-41D2-8973-51767C23C0C4}" presName="Triangle" presStyleLbl="alignNode1" presStyleIdx="3" presStyleCnt="5"/>
      <dgm:spPr/>
    </dgm:pt>
    <dgm:pt modelId="{C1CA428A-FABA-4C81-BB4F-A7554BC93F93}" type="pres">
      <dgm:prSet presAssocID="{3DE53B80-C1BA-4E47-80E1-614983BF5257}" presName="sibTrans" presStyleCnt="0"/>
      <dgm:spPr/>
    </dgm:pt>
    <dgm:pt modelId="{F2CD9289-9AC4-4BC4-9792-D7FE773A7352}" type="pres">
      <dgm:prSet presAssocID="{3DE53B80-C1BA-4E47-80E1-614983BF5257}" presName="space" presStyleCnt="0"/>
      <dgm:spPr/>
    </dgm:pt>
    <dgm:pt modelId="{295E846E-C1CB-42E3-A854-7B0E20A61E64}" type="pres">
      <dgm:prSet presAssocID="{7E6DA369-8C2E-492F-899A-F5E46428CA38}" presName="composite" presStyleCnt="0"/>
      <dgm:spPr/>
    </dgm:pt>
    <dgm:pt modelId="{1C266130-C054-4114-8953-C894DE871C96}" type="pres">
      <dgm:prSet presAssocID="{7E6DA369-8C2E-492F-899A-F5E46428CA38}" presName="LShape" presStyleLbl="alignNode1" presStyleIdx="4" presStyleCnt="5"/>
      <dgm:spPr/>
    </dgm:pt>
    <dgm:pt modelId="{CAC8DD89-CEB6-44CF-97D2-C4CDEBA96C19}" type="pres">
      <dgm:prSet presAssocID="{7E6DA369-8C2E-492F-899A-F5E46428CA38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D0890615-9021-4D8B-AB37-FD7B1EF753C0}" srcId="{7E6DA369-8C2E-492F-899A-F5E46428CA38}" destId="{7FFA1892-7FC7-4A1A-9F86-A5FD116A4968}" srcOrd="1" destOrd="0" parTransId="{7A5B5891-7E35-4F3D-BA32-3E5F27DD6391}" sibTransId="{A8EFE363-C0F3-4EC5-BAA5-AF61592D6A3E}"/>
    <dgm:cxn modelId="{72582015-16DD-4BA4-B64F-DA24182022F3}" srcId="{F1B42446-5EC1-41D2-8973-51767C23C0C4}" destId="{26926733-5CC1-4FF8-B235-B735B5A6EC1D}" srcOrd="0" destOrd="0" parTransId="{2DEC5683-199C-43BB-8AE5-56AF2EEC634C}" sibTransId="{AF5833D2-D7B2-4D5F-A5AD-2922217E3893}"/>
    <dgm:cxn modelId="{024C9716-92F0-4C55-969A-47EA9F7BC6BC}" type="presOf" srcId="{5D05D364-579E-4C03-BD15-9ACC05E036A3}" destId="{CAC8DD89-CEB6-44CF-97D2-C4CDEBA96C19}" srcOrd="0" destOrd="1" presId="urn:microsoft.com/office/officeart/2009/3/layout/StepUpProcess"/>
    <dgm:cxn modelId="{7F27CF19-937A-4211-8893-AACB6531D07E}" srcId="{50A65C52-FA0A-498E-9738-C6A00A1DD605}" destId="{F1B42446-5EC1-41D2-8973-51767C23C0C4}" srcOrd="1" destOrd="0" parTransId="{8E8104F4-84D2-476E-9F3C-34B0B0996C4E}" sibTransId="{3DE53B80-C1BA-4E47-80E1-614983BF5257}"/>
    <dgm:cxn modelId="{AF027129-28B2-4027-8DCF-6859373D5D40}" type="presOf" srcId="{7E6DA369-8C2E-492F-899A-F5E46428CA38}" destId="{CAC8DD89-CEB6-44CF-97D2-C4CDEBA96C19}" srcOrd="0" destOrd="0" presId="urn:microsoft.com/office/officeart/2009/3/layout/StepUpProcess"/>
    <dgm:cxn modelId="{1531CD2C-39B6-4290-918B-351BE25C9E71}" type="presOf" srcId="{189E4CE7-06DC-4B5C-BFAC-381CBE88FD91}" destId="{445049CA-09AB-41BA-8742-F2A65AED964E}" srcOrd="0" destOrd="1" presId="urn:microsoft.com/office/officeart/2009/3/layout/StepUpProcess"/>
    <dgm:cxn modelId="{2FDB7535-30FB-4ED0-B5EE-1987467CB014}" srcId="{F1B42446-5EC1-41D2-8973-51767C23C0C4}" destId="{636D5339-A78C-42F8-8E08-4A8CFA465C1E}" srcOrd="1" destOrd="0" parTransId="{5A920196-0EDB-4E30-954D-9541FA0FCBDE}" sibTransId="{B6409D13-A025-4AFD-ABC1-9C4EF1EF1BEF}"/>
    <dgm:cxn modelId="{A751CB64-345A-4A3D-B53A-7CFF1F8E61C5}" srcId="{50A65C52-FA0A-498E-9738-C6A00A1DD605}" destId="{B8B979D9-E64F-4CAB-B3C7-5D7C5590E015}" srcOrd="0" destOrd="0" parTransId="{197780D3-AE77-4E18-9A03-5C384DD58342}" sibTransId="{C20FFF32-3E96-4F7F-9BEB-C2F10753A6F2}"/>
    <dgm:cxn modelId="{F0C7AD71-9B69-44AE-8232-8736F0AB1039}" type="presOf" srcId="{50A65C52-FA0A-498E-9738-C6A00A1DD605}" destId="{DEB3C464-46D1-49A8-AB64-3E843A479E1A}" srcOrd="0" destOrd="0" presId="urn:microsoft.com/office/officeart/2009/3/layout/StepUpProcess"/>
    <dgm:cxn modelId="{997C387A-07BA-4A0C-876F-01C80859E05E}" type="presOf" srcId="{F1B42446-5EC1-41D2-8973-51767C23C0C4}" destId="{06BBEFD1-E127-496B-BA70-DE47CA04DE87}" srcOrd="0" destOrd="0" presId="urn:microsoft.com/office/officeart/2009/3/layout/StepUpProcess"/>
    <dgm:cxn modelId="{B7C4508B-DC89-487E-AF2A-19BA30F8EC1A}" type="presOf" srcId="{0FCE87CA-5BC3-423A-BFA5-977FC7B327E6}" destId="{CAC8DD89-CEB6-44CF-97D2-C4CDEBA96C19}" srcOrd="0" destOrd="5" presId="urn:microsoft.com/office/officeart/2009/3/layout/StepUpProcess"/>
    <dgm:cxn modelId="{B670EBA1-41D0-4CB3-87A7-31AA93F006D8}" srcId="{7FFA1892-7FC7-4A1A-9F86-A5FD116A4968}" destId="{E4B9F262-4483-4E8E-BBB8-54D0D7729B55}" srcOrd="0" destOrd="0" parTransId="{3964B72F-12E6-4522-8E63-8900E1512E74}" sibTransId="{571CEAA7-1D97-4947-B406-0E33A597F0F3}"/>
    <dgm:cxn modelId="{6EBD1AA2-B0A9-44C5-B321-5AE0DB9EC326}" srcId="{B8B979D9-E64F-4CAB-B3C7-5D7C5590E015}" destId="{189E4CE7-06DC-4B5C-BFAC-381CBE88FD91}" srcOrd="0" destOrd="0" parTransId="{6522D429-955D-42F4-8EF2-3D6FF0F6314D}" sibTransId="{D8A125FA-DF73-446F-A916-4B0B4D798790}"/>
    <dgm:cxn modelId="{BAB457B7-31E8-43DE-AD4D-1639B05A1D87}" type="presOf" srcId="{636D5339-A78C-42F8-8E08-4A8CFA465C1E}" destId="{06BBEFD1-E127-496B-BA70-DE47CA04DE87}" srcOrd="0" destOrd="2" presId="urn:microsoft.com/office/officeart/2009/3/layout/StepUpProcess"/>
    <dgm:cxn modelId="{431FC6BC-4937-4100-99D9-82694A61D9AC}" type="presOf" srcId="{B8B979D9-E64F-4CAB-B3C7-5D7C5590E015}" destId="{445049CA-09AB-41BA-8742-F2A65AED964E}" srcOrd="0" destOrd="0" presId="urn:microsoft.com/office/officeart/2009/3/layout/StepUpProcess"/>
    <dgm:cxn modelId="{37884CBD-0C4F-40CD-BF86-F9F15C2C11F1}" type="presOf" srcId="{26926733-5CC1-4FF8-B235-B735B5A6EC1D}" destId="{06BBEFD1-E127-496B-BA70-DE47CA04DE87}" srcOrd="0" destOrd="1" presId="urn:microsoft.com/office/officeart/2009/3/layout/StepUpProcess"/>
    <dgm:cxn modelId="{292E37C7-8F49-4E66-B27B-A10EAE0CBE6C}" srcId="{50A65C52-FA0A-498E-9738-C6A00A1DD605}" destId="{7E6DA369-8C2E-492F-899A-F5E46428CA38}" srcOrd="2" destOrd="0" parTransId="{655B4FAD-104E-454C-9163-1C14C262A453}" sibTransId="{357C9EA0-7809-4DF5-ACB9-787F1001BFC2}"/>
    <dgm:cxn modelId="{1ED841D1-E9ED-474C-A6CD-31DE77AC1694}" type="presOf" srcId="{44B3A217-984F-448F-8FAC-23FAF0DE0284}" destId="{CAC8DD89-CEB6-44CF-97D2-C4CDEBA96C19}" srcOrd="0" destOrd="4" presId="urn:microsoft.com/office/officeart/2009/3/layout/StepUpProcess"/>
    <dgm:cxn modelId="{A0EACED4-CA8D-4C9C-A956-CBF5048091E9}" srcId="{7FFA1892-7FC7-4A1A-9F86-A5FD116A4968}" destId="{44B3A217-984F-448F-8FAC-23FAF0DE0284}" srcOrd="1" destOrd="0" parTransId="{24CF38C6-0BBC-4554-8B1C-7FEF34978F16}" sibTransId="{4361C0A0-EA20-4BDB-BEFE-AA0F58927119}"/>
    <dgm:cxn modelId="{264D2AD8-7771-4A3B-8682-A1CF90957F80}" srcId="{7FFA1892-7FC7-4A1A-9F86-A5FD116A4968}" destId="{0FCE87CA-5BC3-423A-BFA5-977FC7B327E6}" srcOrd="2" destOrd="0" parTransId="{E080B838-54B3-4889-9F71-152E28EA7A55}" sibTransId="{3743B0B7-B769-4E98-9144-FB5C8ACFBBB0}"/>
    <dgm:cxn modelId="{45E322DC-E868-4E50-A141-DC64F880D527}" srcId="{7E6DA369-8C2E-492F-899A-F5E46428CA38}" destId="{5D05D364-579E-4C03-BD15-9ACC05E036A3}" srcOrd="0" destOrd="0" parTransId="{1D8E39F0-D524-42A9-858E-C293E78ABD46}" sibTransId="{6D9AB79A-69AB-4235-9F14-FB6C160FEC15}"/>
    <dgm:cxn modelId="{C72BB7E6-2F39-4A0F-9211-5FB973EB0EBA}" type="presOf" srcId="{E4B9F262-4483-4E8E-BBB8-54D0D7729B55}" destId="{CAC8DD89-CEB6-44CF-97D2-C4CDEBA96C19}" srcOrd="0" destOrd="3" presId="urn:microsoft.com/office/officeart/2009/3/layout/StepUpProcess"/>
    <dgm:cxn modelId="{255573FC-2B2D-483E-B3E2-E70AA5E88A1D}" type="presOf" srcId="{7FFA1892-7FC7-4A1A-9F86-A5FD116A4968}" destId="{CAC8DD89-CEB6-44CF-97D2-C4CDEBA96C19}" srcOrd="0" destOrd="2" presId="urn:microsoft.com/office/officeart/2009/3/layout/StepUpProcess"/>
    <dgm:cxn modelId="{6AEF1C21-E723-4FCC-A8B5-8C06A3DD394C}" type="presParOf" srcId="{DEB3C464-46D1-49A8-AB64-3E843A479E1A}" destId="{5D934298-3B3B-4516-ACFB-88FC4C3322F4}" srcOrd="0" destOrd="0" presId="urn:microsoft.com/office/officeart/2009/3/layout/StepUpProcess"/>
    <dgm:cxn modelId="{69529D3F-1C8C-4F34-BDC4-1CA7B9EFE065}" type="presParOf" srcId="{5D934298-3B3B-4516-ACFB-88FC4C3322F4}" destId="{651B453E-A4D6-4291-A340-B6119C1573A7}" srcOrd="0" destOrd="0" presId="urn:microsoft.com/office/officeart/2009/3/layout/StepUpProcess"/>
    <dgm:cxn modelId="{715BF4FB-66CB-45D4-BF1B-2F28D9AB8B62}" type="presParOf" srcId="{5D934298-3B3B-4516-ACFB-88FC4C3322F4}" destId="{445049CA-09AB-41BA-8742-F2A65AED964E}" srcOrd="1" destOrd="0" presId="urn:microsoft.com/office/officeart/2009/3/layout/StepUpProcess"/>
    <dgm:cxn modelId="{222CB08C-19B4-41A2-8308-3887D0DDCAE6}" type="presParOf" srcId="{5D934298-3B3B-4516-ACFB-88FC4C3322F4}" destId="{D73677BF-8D9A-4EFB-99EE-85DF63D7274A}" srcOrd="2" destOrd="0" presId="urn:microsoft.com/office/officeart/2009/3/layout/StepUpProcess"/>
    <dgm:cxn modelId="{AB446B42-5F5C-47DD-91A9-BFE7A293BADA}" type="presParOf" srcId="{DEB3C464-46D1-49A8-AB64-3E843A479E1A}" destId="{829D70A4-9834-4FE7-9E63-50B878598F25}" srcOrd="1" destOrd="0" presId="urn:microsoft.com/office/officeart/2009/3/layout/StepUpProcess"/>
    <dgm:cxn modelId="{76166893-647D-4A5A-8EC5-862DA0A87F15}" type="presParOf" srcId="{829D70A4-9834-4FE7-9E63-50B878598F25}" destId="{44E26BAD-2595-46EC-BC53-B2BAD2A8825D}" srcOrd="0" destOrd="0" presId="urn:microsoft.com/office/officeart/2009/3/layout/StepUpProcess"/>
    <dgm:cxn modelId="{DFFA0697-EF2C-437A-9958-DD610CEE9EFF}" type="presParOf" srcId="{DEB3C464-46D1-49A8-AB64-3E843A479E1A}" destId="{86F8DED6-7C4E-471E-B784-03A613FFEA52}" srcOrd="2" destOrd="0" presId="urn:microsoft.com/office/officeart/2009/3/layout/StepUpProcess"/>
    <dgm:cxn modelId="{D09B61CC-2C4B-482B-B826-7F747FC5BB68}" type="presParOf" srcId="{86F8DED6-7C4E-471E-B784-03A613FFEA52}" destId="{7BA102D9-D2DF-4221-A7B1-6341A2D39CF8}" srcOrd="0" destOrd="0" presId="urn:microsoft.com/office/officeart/2009/3/layout/StepUpProcess"/>
    <dgm:cxn modelId="{28C1E0BD-B279-4712-A592-27AB14E7D67B}" type="presParOf" srcId="{86F8DED6-7C4E-471E-B784-03A613FFEA52}" destId="{06BBEFD1-E127-496B-BA70-DE47CA04DE87}" srcOrd="1" destOrd="0" presId="urn:microsoft.com/office/officeart/2009/3/layout/StepUpProcess"/>
    <dgm:cxn modelId="{160FB8EC-7144-44BC-B1D7-E1D36F2EEBCF}" type="presParOf" srcId="{86F8DED6-7C4E-471E-B784-03A613FFEA52}" destId="{9EFE8793-DEFE-470D-B273-F968AA20F1A3}" srcOrd="2" destOrd="0" presId="urn:microsoft.com/office/officeart/2009/3/layout/StepUpProcess"/>
    <dgm:cxn modelId="{2B72FA2C-A3E5-41BA-B1A0-0E3746231AF5}" type="presParOf" srcId="{DEB3C464-46D1-49A8-AB64-3E843A479E1A}" destId="{C1CA428A-FABA-4C81-BB4F-A7554BC93F93}" srcOrd="3" destOrd="0" presId="urn:microsoft.com/office/officeart/2009/3/layout/StepUpProcess"/>
    <dgm:cxn modelId="{8DF4CC89-ED3F-44AA-A9DD-9E171F96B14A}" type="presParOf" srcId="{C1CA428A-FABA-4C81-BB4F-A7554BC93F93}" destId="{F2CD9289-9AC4-4BC4-9792-D7FE773A7352}" srcOrd="0" destOrd="0" presId="urn:microsoft.com/office/officeart/2009/3/layout/StepUpProcess"/>
    <dgm:cxn modelId="{24C3AD61-CF62-4480-800F-66936D4A0E62}" type="presParOf" srcId="{DEB3C464-46D1-49A8-AB64-3E843A479E1A}" destId="{295E846E-C1CB-42E3-A854-7B0E20A61E64}" srcOrd="4" destOrd="0" presId="urn:microsoft.com/office/officeart/2009/3/layout/StepUpProcess"/>
    <dgm:cxn modelId="{DD815E25-F198-47E7-AC22-0428DE2F3287}" type="presParOf" srcId="{295E846E-C1CB-42E3-A854-7B0E20A61E64}" destId="{1C266130-C054-4114-8953-C894DE871C96}" srcOrd="0" destOrd="0" presId="urn:microsoft.com/office/officeart/2009/3/layout/StepUpProcess"/>
    <dgm:cxn modelId="{C3123203-47E3-4A71-88DD-12094BA3226E}" type="presParOf" srcId="{295E846E-C1CB-42E3-A854-7B0E20A61E64}" destId="{CAC8DD89-CEB6-44CF-97D2-C4CDEBA96C19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C5C170-B7EB-485C-8AA2-179EAF70EAA5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BD41F79-EFD1-4A26-8458-68ED60DD802A}">
      <dgm:prSet phldrT="[Metin]"/>
      <dgm:spPr/>
      <dgm:t>
        <a:bodyPr/>
        <a:lstStyle/>
        <a:p>
          <a:r>
            <a:rPr lang="tr-TR" dirty="0"/>
            <a:t> </a:t>
          </a:r>
          <a:r>
            <a:rPr lang="tr-TR" dirty="0" err="1"/>
            <a:t>Goguryeo</a:t>
          </a:r>
          <a:endParaRPr lang="en-US" dirty="0"/>
        </a:p>
      </dgm:t>
    </dgm:pt>
    <dgm:pt modelId="{A21641A7-1D1C-4AE4-ACD5-ACC1018261D8}" type="parTrans" cxnId="{414F514C-8C4A-4E9D-808C-3CA4AF7A33E2}">
      <dgm:prSet/>
      <dgm:spPr/>
      <dgm:t>
        <a:bodyPr/>
        <a:lstStyle/>
        <a:p>
          <a:endParaRPr lang="en-US"/>
        </a:p>
      </dgm:t>
    </dgm:pt>
    <dgm:pt modelId="{4C8A02DE-DB36-40E0-B8D2-ED6FED91C842}" type="sibTrans" cxnId="{414F514C-8C4A-4E9D-808C-3CA4AF7A33E2}">
      <dgm:prSet/>
      <dgm:spPr/>
      <dgm:t>
        <a:bodyPr/>
        <a:lstStyle/>
        <a:p>
          <a:endParaRPr lang="en-US"/>
        </a:p>
      </dgm:t>
    </dgm:pt>
    <dgm:pt modelId="{7F469B8A-A2AC-4EF1-9684-8A96BB036E17}">
      <dgm:prSet phldrT="[Metin]"/>
      <dgm:spPr/>
      <dgm:t>
        <a:bodyPr/>
        <a:lstStyle/>
        <a:p>
          <a:r>
            <a:rPr lang="tr-TR" dirty="0" err="1"/>
            <a:t>Silla</a:t>
          </a:r>
          <a:endParaRPr lang="en-US" dirty="0"/>
        </a:p>
      </dgm:t>
    </dgm:pt>
    <dgm:pt modelId="{92B8B37A-A936-4F97-BAC3-D372B8C20D7A}" type="parTrans" cxnId="{12E9968B-2A33-46A6-ABE8-6248C4E1A6B9}">
      <dgm:prSet/>
      <dgm:spPr/>
      <dgm:t>
        <a:bodyPr/>
        <a:lstStyle/>
        <a:p>
          <a:endParaRPr lang="en-US"/>
        </a:p>
      </dgm:t>
    </dgm:pt>
    <dgm:pt modelId="{C0A1DE25-766A-498F-A55B-F4806152254F}" type="sibTrans" cxnId="{12E9968B-2A33-46A6-ABE8-6248C4E1A6B9}">
      <dgm:prSet/>
      <dgm:spPr/>
      <dgm:t>
        <a:bodyPr/>
        <a:lstStyle/>
        <a:p>
          <a:endParaRPr lang="en-US"/>
        </a:p>
      </dgm:t>
    </dgm:pt>
    <dgm:pt modelId="{DBC15018-D8F0-462D-BDA6-75A2D2DF7C5E}">
      <dgm:prSet phldrT="[Metin]"/>
      <dgm:spPr/>
      <dgm:t>
        <a:bodyPr/>
        <a:lstStyle/>
        <a:p>
          <a:r>
            <a:rPr lang="tr-TR" dirty="0" err="1"/>
            <a:t>Baekje</a:t>
          </a:r>
          <a:endParaRPr lang="en-US" dirty="0"/>
        </a:p>
      </dgm:t>
    </dgm:pt>
    <dgm:pt modelId="{4AE8CD9C-0213-4E57-9C4C-EE7CFB559068}" type="parTrans" cxnId="{9D7D761A-F7FF-4872-90CB-E0CB6A945639}">
      <dgm:prSet/>
      <dgm:spPr/>
      <dgm:t>
        <a:bodyPr/>
        <a:lstStyle/>
        <a:p>
          <a:endParaRPr lang="en-US"/>
        </a:p>
      </dgm:t>
    </dgm:pt>
    <dgm:pt modelId="{6ABC4434-4243-4D8D-8C49-9C9D7AA12ED4}" type="sibTrans" cxnId="{9D7D761A-F7FF-4872-90CB-E0CB6A945639}">
      <dgm:prSet/>
      <dgm:spPr/>
      <dgm:t>
        <a:bodyPr/>
        <a:lstStyle/>
        <a:p>
          <a:endParaRPr lang="en-US"/>
        </a:p>
      </dgm:t>
    </dgm:pt>
    <dgm:pt modelId="{0D4BC071-C91A-49BA-9E1A-503CA61DD535}">
      <dgm:prSet phldrT="[Metin]"/>
      <dgm:spPr/>
      <dgm:t>
        <a:bodyPr/>
        <a:lstStyle/>
        <a:p>
          <a:r>
            <a:rPr lang="tr-TR" dirty="0"/>
            <a:t> </a:t>
          </a:r>
          <a:endParaRPr lang="en-US" dirty="0"/>
        </a:p>
      </dgm:t>
    </dgm:pt>
    <dgm:pt modelId="{D3FFA755-5E52-4684-9123-A1A25A11A6F5}" type="parTrans" cxnId="{780B47D8-B8C7-4922-B6B9-5C22E1E35974}">
      <dgm:prSet/>
      <dgm:spPr/>
      <dgm:t>
        <a:bodyPr/>
        <a:lstStyle/>
        <a:p>
          <a:endParaRPr lang="en-US"/>
        </a:p>
      </dgm:t>
    </dgm:pt>
    <dgm:pt modelId="{F8396839-01BC-46E7-9C58-70DC10F553A4}" type="sibTrans" cxnId="{780B47D8-B8C7-4922-B6B9-5C22E1E35974}">
      <dgm:prSet/>
      <dgm:spPr/>
      <dgm:t>
        <a:bodyPr/>
        <a:lstStyle/>
        <a:p>
          <a:endParaRPr lang="en-US"/>
        </a:p>
      </dgm:t>
    </dgm:pt>
    <dgm:pt modelId="{6D1ED8CF-A054-4408-9F7F-51C0FEDD0C05}">
      <dgm:prSet phldrT="[Metin]"/>
      <dgm:spPr/>
      <dgm:t>
        <a:bodyPr/>
        <a:lstStyle/>
        <a:p>
          <a:r>
            <a:rPr lang="tr-TR" dirty="0"/>
            <a:t>Birleşik </a:t>
          </a:r>
          <a:r>
            <a:rPr lang="tr-TR" dirty="0" err="1"/>
            <a:t>Silla</a:t>
          </a:r>
          <a:endParaRPr lang="en-US" dirty="0"/>
        </a:p>
      </dgm:t>
    </dgm:pt>
    <dgm:pt modelId="{82C4EC72-29E0-4C31-B47C-266443621463}" type="parTrans" cxnId="{0936A1DA-5EA0-430B-A1DB-500A08983851}">
      <dgm:prSet/>
      <dgm:spPr/>
      <dgm:t>
        <a:bodyPr/>
        <a:lstStyle/>
        <a:p>
          <a:endParaRPr lang="en-US"/>
        </a:p>
      </dgm:t>
    </dgm:pt>
    <dgm:pt modelId="{312254FB-1C2C-48FE-8D04-66367CAF10A0}" type="sibTrans" cxnId="{0936A1DA-5EA0-430B-A1DB-500A08983851}">
      <dgm:prSet/>
      <dgm:spPr/>
      <dgm:t>
        <a:bodyPr/>
        <a:lstStyle/>
        <a:p>
          <a:endParaRPr lang="en-US"/>
        </a:p>
      </dgm:t>
    </dgm:pt>
    <dgm:pt modelId="{63128E7E-178F-4630-A0A0-2266C799B783}">
      <dgm:prSet phldrT="[Metin]"/>
      <dgm:spPr/>
      <dgm:t>
        <a:bodyPr/>
        <a:lstStyle/>
        <a:p>
          <a:r>
            <a:rPr lang="tr-TR" dirty="0" err="1"/>
            <a:t>Balhae</a:t>
          </a:r>
          <a:endParaRPr lang="en-US" dirty="0"/>
        </a:p>
      </dgm:t>
    </dgm:pt>
    <dgm:pt modelId="{40253A0A-A303-43B9-BA25-4710ACC81A32}" type="parTrans" cxnId="{AE2A6FF4-C7CF-4FD6-A619-D5FFD51EB5F8}">
      <dgm:prSet/>
      <dgm:spPr/>
      <dgm:t>
        <a:bodyPr/>
        <a:lstStyle/>
        <a:p>
          <a:endParaRPr lang="en-US"/>
        </a:p>
      </dgm:t>
    </dgm:pt>
    <dgm:pt modelId="{CF8D246D-AD80-4BD5-A8B6-1E39EC1AE771}" type="sibTrans" cxnId="{AE2A6FF4-C7CF-4FD6-A619-D5FFD51EB5F8}">
      <dgm:prSet/>
      <dgm:spPr/>
      <dgm:t>
        <a:bodyPr/>
        <a:lstStyle/>
        <a:p>
          <a:endParaRPr lang="en-US"/>
        </a:p>
      </dgm:t>
    </dgm:pt>
    <dgm:pt modelId="{9134EF4C-27EB-4D48-AB86-D5A3A298716D}">
      <dgm:prSet phldrT="[Metin]"/>
      <dgm:spPr/>
      <dgm:t>
        <a:bodyPr/>
        <a:lstStyle/>
        <a:p>
          <a:r>
            <a:rPr lang="tr-TR" dirty="0"/>
            <a:t> </a:t>
          </a:r>
          <a:r>
            <a:rPr lang="tr-TR" dirty="0" err="1"/>
            <a:t>Goryeo</a:t>
          </a:r>
          <a:endParaRPr lang="en-US" dirty="0"/>
        </a:p>
      </dgm:t>
    </dgm:pt>
    <dgm:pt modelId="{0B0C62FA-8AF2-4F5F-B53C-C80D31E4F785}" type="parTrans" cxnId="{4F5A18C8-8BAB-4F18-977A-28095775DC9D}">
      <dgm:prSet/>
      <dgm:spPr/>
      <dgm:t>
        <a:bodyPr/>
        <a:lstStyle/>
        <a:p>
          <a:endParaRPr lang="en-US"/>
        </a:p>
      </dgm:t>
    </dgm:pt>
    <dgm:pt modelId="{5510FFF1-6CCA-44FF-A08C-D20774D5610D}" type="sibTrans" cxnId="{4F5A18C8-8BAB-4F18-977A-28095775DC9D}">
      <dgm:prSet/>
      <dgm:spPr/>
      <dgm:t>
        <a:bodyPr/>
        <a:lstStyle/>
        <a:p>
          <a:endParaRPr lang="en-US"/>
        </a:p>
      </dgm:t>
    </dgm:pt>
    <dgm:pt modelId="{87E9B8F4-A9B0-46B4-AF45-E10A19E1CA85}">
      <dgm:prSet phldrT="[Metin]"/>
      <dgm:spPr/>
      <dgm:t>
        <a:bodyPr/>
        <a:lstStyle/>
        <a:p>
          <a:r>
            <a:rPr lang="tr-TR" dirty="0" err="1"/>
            <a:t>Joseon</a:t>
          </a:r>
          <a:endParaRPr lang="en-US" dirty="0"/>
        </a:p>
      </dgm:t>
    </dgm:pt>
    <dgm:pt modelId="{E061F985-8A63-4C13-89AA-FFA2FF10D157}" type="parTrans" cxnId="{89DD5CA3-446A-4774-85AE-919903AF5707}">
      <dgm:prSet/>
      <dgm:spPr/>
      <dgm:t>
        <a:bodyPr/>
        <a:lstStyle/>
        <a:p>
          <a:endParaRPr lang="en-US"/>
        </a:p>
      </dgm:t>
    </dgm:pt>
    <dgm:pt modelId="{18ED0A46-48C2-49AD-9BCA-61FE15FB7288}" type="sibTrans" cxnId="{89DD5CA3-446A-4774-85AE-919903AF5707}">
      <dgm:prSet/>
      <dgm:spPr/>
      <dgm:t>
        <a:bodyPr/>
        <a:lstStyle/>
        <a:p>
          <a:endParaRPr lang="en-US"/>
        </a:p>
      </dgm:t>
    </dgm:pt>
    <dgm:pt modelId="{29BD4BC5-9BB7-416D-BDA0-DCC7802B60D6}">
      <dgm:prSet phldrT="[Metin]"/>
      <dgm:spPr/>
      <dgm:t>
        <a:bodyPr/>
        <a:lstStyle/>
        <a:p>
          <a:r>
            <a:rPr lang="tr-TR" dirty="0" err="1"/>
            <a:t>Gaya</a:t>
          </a:r>
          <a:endParaRPr lang="en-US" dirty="0"/>
        </a:p>
      </dgm:t>
    </dgm:pt>
    <dgm:pt modelId="{DEBB0070-93D2-4F15-A035-7093AEC6E603}" type="parTrans" cxnId="{705AE599-318E-4347-BE4D-57D51BE292C7}">
      <dgm:prSet/>
      <dgm:spPr/>
      <dgm:t>
        <a:bodyPr/>
        <a:lstStyle/>
        <a:p>
          <a:endParaRPr lang="en-US"/>
        </a:p>
      </dgm:t>
    </dgm:pt>
    <dgm:pt modelId="{7F189847-74F2-4793-B42A-662FDF47C3E3}" type="sibTrans" cxnId="{705AE599-318E-4347-BE4D-57D51BE292C7}">
      <dgm:prSet/>
      <dgm:spPr/>
      <dgm:t>
        <a:bodyPr/>
        <a:lstStyle/>
        <a:p>
          <a:endParaRPr lang="en-US"/>
        </a:p>
      </dgm:t>
    </dgm:pt>
    <dgm:pt modelId="{34FB4C73-3516-4B03-A651-EC33E7C39186}">
      <dgm:prSet phldrT="[Metin]"/>
      <dgm:spPr/>
      <dgm:t>
        <a:bodyPr/>
        <a:lstStyle/>
        <a:p>
          <a:r>
            <a:rPr lang="tr-TR" dirty="0"/>
            <a:t>3 Krallık</a:t>
          </a:r>
          <a:endParaRPr lang="en-US" dirty="0"/>
        </a:p>
      </dgm:t>
    </dgm:pt>
    <dgm:pt modelId="{2CA17EA3-D1E4-4811-9E81-61FD8254BB04}" type="parTrans" cxnId="{1D0938CD-B6AB-4E21-A75D-534FAE97E818}">
      <dgm:prSet/>
      <dgm:spPr/>
      <dgm:t>
        <a:bodyPr/>
        <a:lstStyle/>
        <a:p>
          <a:endParaRPr lang="en-US"/>
        </a:p>
      </dgm:t>
    </dgm:pt>
    <dgm:pt modelId="{BBDE276D-352A-4863-BF2C-0F2C80DC8BA9}" type="sibTrans" cxnId="{1D0938CD-B6AB-4E21-A75D-534FAE97E818}">
      <dgm:prSet/>
      <dgm:spPr/>
      <dgm:t>
        <a:bodyPr/>
        <a:lstStyle/>
        <a:p>
          <a:endParaRPr lang="en-US"/>
        </a:p>
      </dgm:t>
    </dgm:pt>
    <dgm:pt modelId="{BB36CDC1-7FAA-42E8-8B5E-E424A5B7DDAC}">
      <dgm:prSet phldrT="[Metin]"/>
      <dgm:spPr/>
      <dgm:t>
        <a:bodyPr/>
        <a:lstStyle/>
        <a:p>
          <a:r>
            <a:rPr lang="tr-TR" dirty="0" err="1"/>
            <a:t>DaeHanJeGuk</a:t>
          </a:r>
          <a:endParaRPr lang="en-US" dirty="0"/>
        </a:p>
      </dgm:t>
    </dgm:pt>
    <dgm:pt modelId="{199F48F1-785C-4258-97D1-C4D71FF50BBF}" type="parTrans" cxnId="{D4BEE796-6A5C-46C4-BC67-FE257CEF71C4}">
      <dgm:prSet/>
      <dgm:spPr/>
      <dgm:t>
        <a:bodyPr/>
        <a:lstStyle/>
        <a:p>
          <a:endParaRPr lang="en-US"/>
        </a:p>
      </dgm:t>
    </dgm:pt>
    <dgm:pt modelId="{FDEC6FA4-2599-446F-BFC4-E8B5EC0A6F82}" type="sibTrans" cxnId="{D4BEE796-6A5C-46C4-BC67-FE257CEF71C4}">
      <dgm:prSet/>
      <dgm:spPr/>
      <dgm:t>
        <a:bodyPr/>
        <a:lstStyle/>
        <a:p>
          <a:endParaRPr lang="en-US"/>
        </a:p>
      </dgm:t>
    </dgm:pt>
    <dgm:pt modelId="{47D7670F-509D-4615-9EA1-064CD610A3A4}" type="pres">
      <dgm:prSet presAssocID="{E2C5C170-B7EB-485C-8AA2-179EAF70EAA5}" presName="rootnode" presStyleCnt="0">
        <dgm:presLayoutVars>
          <dgm:chMax/>
          <dgm:chPref/>
          <dgm:dir/>
          <dgm:animLvl val="lvl"/>
        </dgm:presLayoutVars>
      </dgm:prSet>
      <dgm:spPr/>
    </dgm:pt>
    <dgm:pt modelId="{2CA42C14-939A-4E99-AAB8-3D81A5091FAB}" type="pres">
      <dgm:prSet presAssocID="{34FB4C73-3516-4B03-A651-EC33E7C39186}" presName="composite" presStyleCnt="0"/>
      <dgm:spPr/>
    </dgm:pt>
    <dgm:pt modelId="{581DF521-522F-48BA-A04A-B59D8966E91F}" type="pres">
      <dgm:prSet presAssocID="{34FB4C73-3516-4B03-A651-EC33E7C39186}" presName="LShape" presStyleLbl="alignNode1" presStyleIdx="0" presStyleCnt="9"/>
      <dgm:spPr/>
    </dgm:pt>
    <dgm:pt modelId="{192EFF94-DD96-430A-AC6E-60F0F4724A83}" type="pres">
      <dgm:prSet presAssocID="{34FB4C73-3516-4B03-A651-EC33E7C39186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70EA6195-4E5B-4DE3-9A22-04753D3498EC}" type="pres">
      <dgm:prSet presAssocID="{34FB4C73-3516-4B03-A651-EC33E7C39186}" presName="Triangle" presStyleLbl="alignNode1" presStyleIdx="1" presStyleCnt="9"/>
      <dgm:spPr/>
    </dgm:pt>
    <dgm:pt modelId="{69F438E6-9FDE-4A1B-8124-23A2DF67141A}" type="pres">
      <dgm:prSet presAssocID="{BBDE276D-352A-4863-BF2C-0F2C80DC8BA9}" presName="sibTrans" presStyleCnt="0"/>
      <dgm:spPr/>
    </dgm:pt>
    <dgm:pt modelId="{C155545E-DDF8-407E-8C4B-A4ECD105EA81}" type="pres">
      <dgm:prSet presAssocID="{BBDE276D-352A-4863-BF2C-0F2C80DC8BA9}" presName="space" presStyleCnt="0"/>
      <dgm:spPr/>
    </dgm:pt>
    <dgm:pt modelId="{607B1282-E910-4A5B-B817-F23B6C1BCB35}" type="pres">
      <dgm:prSet presAssocID="{0D4BC071-C91A-49BA-9E1A-503CA61DD535}" presName="composite" presStyleCnt="0"/>
      <dgm:spPr/>
    </dgm:pt>
    <dgm:pt modelId="{91E83DE3-CDCB-4371-BA7C-B16F2B805403}" type="pres">
      <dgm:prSet presAssocID="{0D4BC071-C91A-49BA-9E1A-503CA61DD535}" presName="LShape" presStyleLbl="alignNode1" presStyleIdx="2" presStyleCnt="9"/>
      <dgm:spPr/>
    </dgm:pt>
    <dgm:pt modelId="{D72D6E4F-24B5-49E6-906A-B7DF6101407C}" type="pres">
      <dgm:prSet presAssocID="{0D4BC071-C91A-49BA-9E1A-503CA61DD535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DD3BBF9B-2CAD-4F4D-966D-FC6227544C35}" type="pres">
      <dgm:prSet presAssocID="{0D4BC071-C91A-49BA-9E1A-503CA61DD535}" presName="Triangle" presStyleLbl="alignNode1" presStyleIdx="3" presStyleCnt="9"/>
      <dgm:spPr/>
    </dgm:pt>
    <dgm:pt modelId="{408EE7A4-245A-4404-82AA-23404362A9C5}" type="pres">
      <dgm:prSet presAssocID="{F8396839-01BC-46E7-9C58-70DC10F553A4}" presName="sibTrans" presStyleCnt="0"/>
      <dgm:spPr/>
    </dgm:pt>
    <dgm:pt modelId="{8CA73AC0-7206-4E29-AE67-82B228B093DF}" type="pres">
      <dgm:prSet presAssocID="{F8396839-01BC-46E7-9C58-70DC10F553A4}" presName="space" presStyleCnt="0"/>
      <dgm:spPr/>
    </dgm:pt>
    <dgm:pt modelId="{B1D0E80C-24F1-40A3-AAB1-DCE1C2AB5499}" type="pres">
      <dgm:prSet presAssocID="{9134EF4C-27EB-4D48-AB86-D5A3A298716D}" presName="composite" presStyleCnt="0"/>
      <dgm:spPr/>
    </dgm:pt>
    <dgm:pt modelId="{7DF2C462-464C-4979-8E56-58F289379E7D}" type="pres">
      <dgm:prSet presAssocID="{9134EF4C-27EB-4D48-AB86-D5A3A298716D}" presName="LShape" presStyleLbl="alignNode1" presStyleIdx="4" presStyleCnt="9"/>
      <dgm:spPr/>
    </dgm:pt>
    <dgm:pt modelId="{4268943F-01F5-4D2A-AF8C-2A72B0A118C3}" type="pres">
      <dgm:prSet presAssocID="{9134EF4C-27EB-4D48-AB86-D5A3A298716D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50CB84BF-0DCC-4D23-AA09-86960BDC76EE}" type="pres">
      <dgm:prSet presAssocID="{9134EF4C-27EB-4D48-AB86-D5A3A298716D}" presName="Triangle" presStyleLbl="alignNode1" presStyleIdx="5" presStyleCnt="9"/>
      <dgm:spPr/>
    </dgm:pt>
    <dgm:pt modelId="{9630F364-B45C-4DBC-9D8A-27E0F5B6DE16}" type="pres">
      <dgm:prSet presAssocID="{5510FFF1-6CCA-44FF-A08C-D20774D5610D}" presName="sibTrans" presStyleCnt="0"/>
      <dgm:spPr/>
    </dgm:pt>
    <dgm:pt modelId="{33A1FEEE-79FD-446D-8ABE-0FF32CB4EA5B}" type="pres">
      <dgm:prSet presAssocID="{5510FFF1-6CCA-44FF-A08C-D20774D5610D}" presName="space" presStyleCnt="0"/>
      <dgm:spPr/>
    </dgm:pt>
    <dgm:pt modelId="{DF4738D4-8DA7-4875-BE3F-4AED0F3DBAE5}" type="pres">
      <dgm:prSet presAssocID="{87E9B8F4-A9B0-46B4-AF45-E10A19E1CA85}" presName="composite" presStyleCnt="0"/>
      <dgm:spPr/>
    </dgm:pt>
    <dgm:pt modelId="{D49618D7-0EE9-4D08-A217-FA9AB284BA10}" type="pres">
      <dgm:prSet presAssocID="{87E9B8F4-A9B0-46B4-AF45-E10A19E1CA85}" presName="LShape" presStyleLbl="alignNode1" presStyleIdx="6" presStyleCnt="9"/>
      <dgm:spPr/>
    </dgm:pt>
    <dgm:pt modelId="{82BFBD55-149F-4760-8A98-CAA1FD6F86FC}" type="pres">
      <dgm:prSet presAssocID="{87E9B8F4-A9B0-46B4-AF45-E10A19E1CA85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702C548F-B0B2-4B5A-AF40-21881043FCB2}" type="pres">
      <dgm:prSet presAssocID="{87E9B8F4-A9B0-46B4-AF45-E10A19E1CA85}" presName="Triangle" presStyleLbl="alignNode1" presStyleIdx="7" presStyleCnt="9"/>
      <dgm:spPr/>
    </dgm:pt>
    <dgm:pt modelId="{FF288C49-7F26-44F4-BCA5-5C6743DCE7F3}" type="pres">
      <dgm:prSet presAssocID="{18ED0A46-48C2-49AD-9BCA-61FE15FB7288}" presName="sibTrans" presStyleCnt="0"/>
      <dgm:spPr/>
    </dgm:pt>
    <dgm:pt modelId="{691152E3-3796-40CA-A37E-C98849B10763}" type="pres">
      <dgm:prSet presAssocID="{18ED0A46-48C2-49AD-9BCA-61FE15FB7288}" presName="space" presStyleCnt="0"/>
      <dgm:spPr/>
    </dgm:pt>
    <dgm:pt modelId="{73E18316-778C-4B5E-8D35-E29994AB5629}" type="pres">
      <dgm:prSet presAssocID="{BB36CDC1-7FAA-42E8-8B5E-E424A5B7DDAC}" presName="composite" presStyleCnt="0"/>
      <dgm:spPr/>
    </dgm:pt>
    <dgm:pt modelId="{3A4A1E0F-51BC-441F-B9C8-7BBEEE83DD80}" type="pres">
      <dgm:prSet presAssocID="{BB36CDC1-7FAA-42E8-8B5E-E424A5B7DDAC}" presName="LShape" presStyleLbl="alignNode1" presStyleIdx="8" presStyleCnt="9"/>
      <dgm:spPr/>
    </dgm:pt>
    <dgm:pt modelId="{D7D1D29B-9049-489D-A2F2-8E53359F3FD6}" type="pres">
      <dgm:prSet presAssocID="{BB36CDC1-7FAA-42E8-8B5E-E424A5B7DDAC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AFF97F0A-53C7-481B-B03F-D399FB6AFDEF}" type="presOf" srcId="{6D1ED8CF-A054-4408-9F7F-51C0FEDD0C05}" destId="{D72D6E4F-24B5-49E6-906A-B7DF6101407C}" srcOrd="0" destOrd="1" presId="urn:microsoft.com/office/officeart/2009/3/layout/StepUpProcess"/>
    <dgm:cxn modelId="{877AC116-9B55-42B5-B954-DE9E2E9ABA82}" type="presOf" srcId="{E2C5C170-B7EB-485C-8AA2-179EAF70EAA5}" destId="{47D7670F-509D-4615-9EA1-064CD610A3A4}" srcOrd="0" destOrd="0" presId="urn:microsoft.com/office/officeart/2009/3/layout/StepUpProcess"/>
    <dgm:cxn modelId="{9D7D761A-F7FF-4872-90CB-E0CB6A945639}" srcId="{34FB4C73-3516-4B03-A651-EC33E7C39186}" destId="{DBC15018-D8F0-462D-BDA6-75A2D2DF7C5E}" srcOrd="2" destOrd="0" parTransId="{4AE8CD9C-0213-4E57-9C4C-EE7CFB559068}" sibTransId="{6ABC4434-4243-4D8D-8C49-9C9D7AA12ED4}"/>
    <dgm:cxn modelId="{43531E21-E7A9-4189-9025-8AE27DADA8A3}" type="presOf" srcId="{9134EF4C-27EB-4D48-AB86-D5A3A298716D}" destId="{4268943F-01F5-4D2A-AF8C-2A72B0A118C3}" srcOrd="0" destOrd="0" presId="urn:microsoft.com/office/officeart/2009/3/layout/StepUpProcess"/>
    <dgm:cxn modelId="{C724B921-34CF-432C-BE41-99080001828A}" type="presOf" srcId="{87E9B8F4-A9B0-46B4-AF45-E10A19E1CA85}" destId="{82BFBD55-149F-4760-8A98-CAA1FD6F86FC}" srcOrd="0" destOrd="0" presId="urn:microsoft.com/office/officeart/2009/3/layout/StepUpProcess"/>
    <dgm:cxn modelId="{1DC6A439-64EF-4137-A04C-C3FB28062950}" type="presOf" srcId="{6BD41F79-EFD1-4A26-8458-68ED60DD802A}" destId="{192EFF94-DD96-430A-AC6E-60F0F4724A83}" srcOrd="0" destOrd="1" presId="urn:microsoft.com/office/officeart/2009/3/layout/StepUpProcess"/>
    <dgm:cxn modelId="{1C69DA65-EF7D-4226-9B56-EEEBD77FCB74}" type="presOf" srcId="{34FB4C73-3516-4B03-A651-EC33E7C39186}" destId="{192EFF94-DD96-430A-AC6E-60F0F4724A83}" srcOrd="0" destOrd="0" presId="urn:microsoft.com/office/officeart/2009/3/layout/StepUpProcess"/>
    <dgm:cxn modelId="{414F514C-8C4A-4E9D-808C-3CA4AF7A33E2}" srcId="{34FB4C73-3516-4B03-A651-EC33E7C39186}" destId="{6BD41F79-EFD1-4A26-8458-68ED60DD802A}" srcOrd="0" destOrd="0" parTransId="{A21641A7-1D1C-4AE4-ACD5-ACC1018261D8}" sibTransId="{4C8A02DE-DB36-40E0-B8D2-ED6FED91C842}"/>
    <dgm:cxn modelId="{99B7CD7C-2D51-4E5E-83E9-561918571CC8}" type="presOf" srcId="{7F469B8A-A2AC-4EF1-9684-8A96BB036E17}" destId="{192EFF94-DD96-430A-AC6E-60F0F4724A83}" srcOrd="0" destOrd="2" presId="urn:microsoft.com/office/officeart/2009/3/layout/StepUpProcess"/>
    <dgm:cxn modelId="{F9473F83-7268-498E-BCC5-2E8C84DC5EE6}" type="presOf" srcId="{29BD4BC5-9BB7-416D-BDA0-DCC7802B60D6}" destId="{192EFF94-DD96-430A-AC6E-60F0F4724A83}" srcOrd="0" destOrd="4" presId="urn:microsoft.com/office/officeart/2009/3/layout/StepUpProcess"/>
    <dgm:cxn modelId="{12E9968B-2A33-46A6-ABE8-6248C4E1A6B9}" srcId="{34FB4C73-3516-4B03-A651-EC33E7C39186}" destId="{7F469B8A-A2AC-4EF1-9684-8A96BB036E17}" srcOrd="1" destOrd="0" parTransId="{92B8B37A-A936-4F97-BAC3-D372B8C20D7A}" sibTransId="{C0A1DE25-766A-498F-A55B-F4806152254F}"/>
    <dgm:cxn modelId="{D4BEE796-6A5C-46C4-BC67-FE257CEF71C4}" srcId="{E2C5C170-B7EB-485C-8AA2-179EAF70EAA5}" destId="{BB36CDC1-7FAA-42E8-8B5E-E424A5B7DDAC}" srcOrd="4" destOrd="0" parTransId="{199F48F1-785C-4258-97D1-C4D71FF50BBF}" sibTransId="{FDEC6FA4-2599-446F-BFC4-E8B5EC0A6F82}"/>
    <dgm:cxn modelId="{705AE599-318E-4347-BE4D-57D51BE292C7}" srcId="{34FB4C73-3516-4B03-A651-EC33E7C39186}" destId="{29BD4BC5-9BB7-416D-BDA0-DCC7802B60D6}" srcOrd="3" destOrd="0" parTransId="{DEBB0070-93D2-4F15-A035-7093AEC6E603}" sibTransId="{7F189847-74F2-4793-B42A-662FDF47C3E3}"/>
    <dgm:cxn modelId="{89DD5CA3-446A-4774-85AE-919903AF5707}" srcId="{E2C5C170-B7EB-485C-8AA2-179EAF70EAA5}" destId="{87E9B8F4-A9B0-46B4-AF45-E10A19E1CA85}" srcOrd="3" destOrd="0" parTransId="{E061F985-8A63-4C13-89AA-FFA2FF10D157}" sibTransId="{18ED0A46-48C2-49AD-9BCA-61FE15FB7288}"/>
    <dgm:cxn modelId="{3227D8AA-3C67-46F8-A6FF-79C20368277A}" type="presOf" srcId="{BB36CDC1-7FAA-42E8-8B5E-E424A5B7DDAC}" destId="{D7D1D29B-9049-489D-A2F2-8E53359F3FD6}" srcOrd="0" destOrd="0" presId="urn:microsoft.com/office/officeart/2009/3/layout/StepUpProcess"/>
    <dgm:cxn modelId="{CC2D2ABF-34DC-407B-B3DF-4ED867559218}" type="presOf" srcId="{63128E7E-178F-4630-A0A0-2266C799B783}" destId="{D72D6E4F-24B5-49E6-906A-B7DF6101407C}" srcOrd="0" destOrd="2" presId="urn:microsoft.com/office/officeart/2009/3/layout/StepUpProcess"/>
    <dgm:cxn modelId="{4F5A18C8-8BAB-4F18-977A-28095775DC9D}" srcId="{E2C5C170-B7EB-485C-8AA2-179EAF70EAA5}" destId="{9134EF4C-27EB-4D48-AB86-D5A3A298716D}" srcOrd="2" destOrd="0" parTransId="{0B0C62FA-8AF2-4F5F-B53C-C80D31E4F785}" sibTransId="{5510FFF1-6CCA-44FF-A08C-D20774D5610D}"/>
    <dgm:cxn modelId="{1D0938CD-B6AB-4E21-A75D-534FAE97E818}" srcId="{E2C5C170-B7EB-485C-8AA2-179EAF70EAA5}" destId="{34FB4C73-3516-4B03-A651-EC33E7C39186}" srcOrd="0" destOrd="0" parTransId="{2CA17EA3-D1E4-4811-9E81-61FD8254BB04}" sibTransId="{BBDE276D-352A-4863-BF2C-0F2C80DC8BA9}"/>
    <dgm:cxn modelId="{780B47D8-B8C7-4922-B6B9-5C22E1E35974}" srcId="{E2C5C170-B7EB-485C-8AA2-179EAF70EAA5}" destId="{0D4BC071-C91A-49BA-9E1A-503CA61DD535}" srcOrd="1" destOrd="0" parTransId="{D3FFA755-5E52-4684-9123-A1A25A11A6F5}" sibTransId="{F8396839-01BC-46E7-9C58-70DC10F553A4}"/>
    <dgm:cxn modelId="{0936A1DA-5EA0-430B-A1DB-500A08983851}" srcId="{0D4BC071-C91A-49BA-9E1A-503CA61DD535}" destId="{6D1ED8CF-A054-4408-9F7F-51C0FEDD0C05}" srcOrd="0" destOrd="0" parTransId="{82C4EC72-29E0-4C31-B47C-266443621463}" sibTransId="{312254FB-1C2C-48FE-8D04-66367CAF10A0}"/>
    <dgm:cxn modelId="{245AE0EC-36BB-48CB-89E0-A886D7C1C8C0}" type="presOf" srcId="{0D4BC071-C91A-49BA-9E1A-503CA61DD535}" destId="{D72D6E4F-24B5-49E6-906A-B7DF6101407C}" srcOrd="0" destOrd="0" presId="urn:microsoft.com/office/officeart/2009/3/layout/StepUpProcess"/>
    <dgm:cxn modelId="{AE2A6FF4-C7CF-4FD6-A619-D5FFD51EB5F8}" srcId="{0D4BC071-C91A-49BA-9E1A-503CA61DD535}" destId="{63128E7E-178F-4630-A0A0-2266C799B783}" srcOrd="1" destOrd="0" parTransId="{40253A0A-A303-43B9-BA25-4710ACC81A32}" sibTransId="{CF8D246D-AD80-4BD5-A8B6-1E39EC1AE771}"/>
    <dgm:cxn modelId="{FDD5B4FC-C94D-404F-ABE8-34A251ADBE87}" type="presOf" srcId="{DBC15018-D8F0-462D-BDA6-75A2D2DF7C5E}" destId="{192EFF94-DD96-430A-AC6E-60F0F4724A83}" srcOrd="0" destOrd="3" presId="urn:microsoft.com/office/officeart/2009/3/layout/StepUpProcess"/>
    <dgm:cxn modelId="{F209590C-4A1B-4199-B976-0B2D33992EAF}" type="presParOf" srcId="{47D7670F-509D-4615-9EA1-064CD610A3A4}" destId="{2CA42C14-939A-4E99-AAB8-3D81A5091FAB}" srcOrd="0" destOrd="0" presId="urn:microsoft.com/office/officeart/2009/3/layout/StepUpProcess"/>
    <dgm:cxn modelId="{1F4870B0-0765-4D38-B77F-FA85AAEC7D6E}" type="presParOf" srcId="{2CA42C14-939A-4E99-AAB8-3D81A5091FAB}" destId="{581DF521-522F-48BA-A04A-B59D8966E91F}" srcOrd="0" destOrd="0" presId="urn:microsoft.com/office/officeart/2009/3/layout/StepUpProcess"/>
    <dgm:cxn modelId="{1B5A521E-1CF0-4F00-8E3A-5A0C85D0DBA5}" type="presParOf" srcId="{2CA42C14-939A-4E99-AAB8-3D81A5091FAB}" destId="{192EFF94-DD96-430A-AC6E-60F0F4724A83}" srcOrd="1" destOrd="0" presId="urn:microsoft.com/office/officeart/2009/3/layout/StepUpProcess"/>
    <dgm:cxn modelId="{5C6B5E34-F549-4B28-B193-092FE987C8E5}" type="presParOf" srcId="{2CA42C14-939A-4E99-AAB8-3D81A5091FAB}" destId="{70EA6195-4E5B-4DE3-9A22-04753D3498EC}" srcOrd="2" destOrd="0" presId="urn:microsoft.com/office/officeart/2009/3/layout/StepUpProcess"/>
    <dgm:cxn modelId="{384C1A26-ECDC-4A7A-968B-EA51FBB6DB0F}" type="presParOf" srcId="{47D7670F-509D-4615-9EA1-064CD610A3A4}" destId="{69F438E6-9FDE-4A1B-8124-23A2DF67141A}" srcOrd="1" destOrd="0" presId="urn:microsoft.com/office/officeart/2009/3/layout/StepUpProcess"/>
    <dgm:cxn modelId="{ACC1ABB8-02BD-4206-AE33-DC32B584FB68}" type="presParOf" srcId="{69F438E6-9FDE-4A1B-8124-23A2DF67141A}" destId="{C155545E-DDF8-407E-8C4B-A4ECD105EA81}" srcOrd="0" destOrd="0" presId="urn:microsoft.com/office/officeart/2009/3/layout/StepUpProcess"/>
    <dgm:cxn modelId="{FF62E239-D887-4BEA-8F68-CA793D5C7CDA}" type="presParOf" srcId="{47D7670F-509D-4615-9EA1-064CD610A3A4}" destId="{607B1282-E910-4A5B-B817-F23B6C1BCB35}" srcOrd="2" destOrd="0" presId="urn:microsoft.com/office/officeart/2009/3/layout/StepUpProcess"/>
    <dgm:cxn modelId="{75D9EC48-FBC1-4399-AB4D-0D811910BD1A}" type="presParOf" srcId="{607B1282-E910-4A5B-B817-F23B6C1BCB35}" destId="{91E83DE3-CDCB-4371-BA7C-B16F2B805403}" srcOrd="0" destOrd="0" presId="urn:microsoft.com/office/officeart/2009/3/layout/StepUpProcess"/>
    <dgm:cxn modelId="{2BAF592C-4570-4AE1-A2AA-D5182B306321}" type="presParOf" srcId="{607B1282-E910-4A5B-B817-F23B6C1BCB35}" destId="{D72D6E4F-24B5-49E6-906A-B7DF6101407C}" srcOrd="1" destOrd="0" presId="urn:microsoft.com/office/officeart/2009/3/layout/StepUpProcess"/>
    <dgm:cxn modelId="{87486600-113D-41AA-A6BF-A01318E30033}" type="presParOf" srcId="{607B1282-E910-4A5B-B817-F23B6C1BCB35}" destId="{DD3BBF9B-2CAD-4F4D-966D-FC6227544C35}" srcOrd="2" destOrd="0" presId="urn:microsoft.com/office/officeart/2009/3/layout/StepUpProcess"/>
    <dgm:cxn modelId="{6D2F48D0-0319-40AD-8C25-C916CAA34621}" type="presParOf" srcId="{47D7670F-509D-4615-9EA1-064CD610A3A4}" destId="{408EE7A4-245A-4404-82AA-23404362A9C5}" srcOrd="3" destOrd="0" presId="urn:microsoft.com/office/officeart/2009/3/layout/StepUpProcess"/>
    <dgm:cxn modelId="{F49A5A7F-3AD1-4DA6-970D-AC8009878790}" type="presParOf" srcId="{408EE7A4-245A-4404-82AA-23404362A9C5}" destId="{8CA73AC0-7206-4E29-AE67-82B228B093DF}" srcOrd="0" destOrd="0" presId="urn:microsoft.com/office/officeart/2009/3/layout/StepUpProcess"/>
    <dgm:cxn modelId="{BBC2B9AA-B840-47B9-A2DF-A5977B8DECA9}" type="presParOf" srcId="{47D7670F-509D-4615-9EA1-064CD610A3A4}" destId="{B1D0E80C-24F1-40A3-AAB1-DCE1C2AB5499}" srcOrd="4" destOrd="0" presId="urn:microsoft.com/office/officeart/2009/3/layout/StepUpProcess"/>
    <dgm:cxn modelId="{B045F586-489E-47C8-B84D-098E60F7AF4D}" type="presParOf" srcId="{B1D0E80C-24F1-40A3-AAB1-DCE1C2AB5499}" destId="{7DF2C462-464C-4979-8E56-58F289379E7D}" srcOrd="0" destOrd="0" presId="urn:microsoft.com/office/officeart/2009/3/layout/StepUpProcess"/>
    <dgm:cxn modelId="{81ECA259-F312-4900-BAC9-BC089956E1AD}" type="presParOf" srcId="{B1D0E80C-24F1-40A3-AAB1-DCE1C2AB5499}" destId="{4268943F-01F5-4D2A-AF8C-2A72B0A118C3}" srcOrd="1" destOrd="0" presId="urn:microsoft.com/office/officeart/2009/3/layout/StepUpProcess"/>
    <dgm:cxn modelId="{4674F4CC-A8F0-4846-8510-64144AB7F8D5}" type="presParOf" srcId="{B1D0E80C-24F1-40A3-AAB1-DCE1C2AB5499}" destId="{50CB84BF-0DCC-4D23-AA09-86960BDC76EE}" srcOrd="2" destOrd="0" presId="urn:microsoft.com/office/officeart/2009/3/layout/StepUpProcess"/>
    <dgm:cxn modelId="{E04BEF0D-5F21-493C-9A62-B499E3F76814}" type="presParOf" srcId="{47D7670F-509D-4615-9EA1-064CD610A3A4}" destId="{9630F364-B45C-4DBC-9D8A-27E0F5B6DE16}" srcOrd="5" destOrd="0" presId="urn:microsoft.com/office/officeart/2009/3/layout/StepUpProcess"/>
    <dgm:cxn modelId="{53B4AF41-BA6C-4FC3-82D5-B126672739F2}" type="presParOf" srcId="{9630F364-B45C-4DBC-9D8A-27E0F5B6DE16}" destId="{33A1FEEE-79FD-446D-8ABE-0FF32CB4EA5B}" srcOrd="0" destOrd="0" presId="urn:microsoft.com/office/officeart/2009/3/layout/StepUpProcess"/>
    <dgm:cxn modelId="{2044A8A0-D5BF-45E5-AEEF-4FE95BCFD50B}" type="presParOf" srcId="{47D7670F-509D-4615-9EA1-064CD610A3A4}" destId="{DF4738D4-8DA7-4875-BE3F-4AED0F3DBAE5}" srcOrd="6" destOrd="0" presId="urn:microsoft.com/office/officeart/2009/3/layout/StepUpProcess"/>
    <dgm:cxn modelId="{54A82543-DE34-4A8E-95B2-1CF9ED1DEB84}" type="presParOf" srcId="{DF4738D4-8DA7-4875-BE3F-4AED0F3DBAE5}" destId="{D49618D7-0EE9-4D08-A217-FA9AB284BA10}" srcOrd="0" destOrd="0" presId="urn:microsoft.com/office/officeart/2009/3/layout/StepUpProcess"/>
    <dgm:cxn modelId="{14F57370-9BAA-48F1-86FB-80618D12C3B9}" type="presParOf" srcId="{DF4738D4-8DA7-4875-BE3F-4AED0F3DBAE5}" destId="{82BFBD55-149F-4760-8A98-CAA1FD6F86FC}" srcOrd="1" destOrd="0" presId="urn:microsoft.com/office/officeart/2009/3/layout/StepUpProcess"/>
    <dgm:cxn modelId="{81A72C40-CB2A-42A2-AC42-F6134A85CACC}" type="presParOf" srcId="{DF4738D4-8DA7-4875-BE3F-4AED0F3DBAE5}" destId="{702C548F-B0B2-4B5A-AF40-21881043FCB2}" srcOrd="2" destOrd="0" presId="urn:microsoft.com/office/officeart/2009/3/layout/StepUpProcess"/>
    <dgm:cxn modelId="{3456B1A9-FD13-40A4-831D-54AD2EAB3560}" type="presParOf" srcId="{47D7670F-509D-4615-9EA1-064CD610A3A4}" destId="{FF288C49-7F26-44F4-BCA5-5C6743DCE7F3}" srcOrd="7" destOrd="0" presId="urn:microsoft.com/office/officeart/2009/3/layout/StepUpProcess"/>
    <dgm:cxn modelId="{F30BEE12-92D8-4BC5-B534-3C7238F72F82}" type="presParOf" srcId="{FF288C49-7F26-44F4-BCA5-5C6743DCE7F3}" destId="{691152E3-3796-40CA-A37E-C98849B10763}" srcOrd="0" destOrd="0" presId="urn:microsoft.com/office/officeart/2009/3/layout/StepUpProcess"/>
    <dgm:cxn modelId="{31B6EB48-0551-45AE-93F4-969E7396705C}" type="presParOf" srcId="{47D7670F-509D-4615-9EA1-064CD610A3A4}" destId="{73E18316-778C-4B5E-8D35-E29994AB5629}" srcOrd="8" destOrd="0" presId="urn:microsoft.com/office/officeart/2009/3/layout/StepUpProcess"/>
    <dgm:cxn modelId="{02F9AD62-403E-49E1-89EC-32C93AF6F5C8}" type="presParOf" srcId="{73E18316-778C-4B5E-8D35-E29994AB5629}" destId="{3A4A1E0F-51BC-441F-B9C8-7BBEEE83DD80}" srcOrd="0" destOrd="0" presId="urn:microsoft.com/office/officeart/2009/3/layout/StepUpProcess"/>
    <dgm:cxn modelId="{74353356-6B20-4490-83DD-E6489B16B3E5}" type="presParOf" srcId="{73E18316-778C-4B5E-8D35-E29994AB5629}" destId="{D7D1D29B-9049-489D-A2F2-8E53359F3FD6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1B453E-A4D6-4291-A340-B6119C1573A7}">
      <dsp:nvSpPr>
        <dsp:cNvPr id="0" name=""/>
        <dsp:cNvSpPr/>
      </dsp:nvSpPr>
      <dsp:spPr>
        <a:xfrm rot="5400000">
          <a:off x="692178" y="1435341"/>
          <a:ext cx="2069496" cy="344359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5049CA-09AB-41BA-8742-F2A65AED964E}">
      <dsp:nvSpPr>
        <dsp:cNvPr id="0" name=""/>
        <dsp:cNvSpPr/>
      </dsp:nvSpPr>
      <dsp:spPr>
        <a:xfrm>
          <a:off x="346728" y="2464234"/>
          <a:ext cx="3108898" cy="2725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t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400" kern="1200" dirty="0"/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3400" kern="1200" dirty="0" err="1"/>
            <a:t>Gojoseon</a:t>
          </a:r>
          <a:endParaRPr lang="en-US" sz="3400" kern="1200" dirty="0"/>
        </a:p>
      </dsp:txBody>
      <dsp:txXfrm>
        <a:off x="346728" y="2464234"/>
        <a:ext cx="3108898" cy="2725131"/>
      </dsp:txXfrm>
    </dsp:sp>
    <dsp:sp modelId="{D73677BF-8D9A-4EFB-99EE-85DF63D7274A}">
      <dsp:nvSpPr>
        <dsp:cNvPr id="0" name=""/>
        <dsp:cNvSpPr/>
      </dsp:nvSpPr>
      <dsp:spPr>
        <a:xfrm>
          <a:off x="2869041" y="1181820"/>
          <a:ext cx="586584" cy="586584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A102D9-D2DF-4221-A7B1-6341A2D39CF8}">
      <dsp:nvSpPr>
        <dsp:cNvPr id="0" name=""/>
        <dsp:cNvSpPr/>
      </dsp:nvSpPr>
      <dsp:spPr>
        <a:xfrm rot="5400000">
          <a:off x="4498077" y="493568"/>
          <a:ext cx="2069496" cy="344359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BBEFD1-E127-496B-BA70-DE47CA04DE87}">
      <dsp:nvSpPr>
        <dsp:cNvPr id="0" name=""/>
        <dsp:cNvSpPr/>
      </dsp:nvSpPr>
      <dsp:spPr>
        <a:xfrm>
          <a:off x="4152627" y="1522461"/>
          <a:ext cx="3108898" cy="2725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t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400" kern="1200" dirty="0"/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3400" kern="1200" dirty="0" err="1"/>
            <a:t>Wiman</a:t>
          </a:r>
          <a:r>
            <a:rPr lang="tr-TR" sz="3400" kern="1200" dirty="0"/>
            <a:t> </a:t>
          </a:r>
          <a:r>
            <a:rPr lang="tr-TR" sz="3400" kern="1200" dirty="0" err="1"/>
            <a:t>Gojoseon</a:t>
          </a:r>
          <a:endParaRPr lang="en-US" sz="3400" kern="1200" dirty="0"/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3400" kern="1200" dirty="0" err="1"/>
            <a:t>Jin</a:t>
          </a:r>
          <a:endParaRPr lang="en-US" sz="3400" kern="1200" dirty="0"/>
        </a:p>
      </dsp:txBody>
      <dsp:txXfrm>
        <a:off x="4152627" y="1522461"/>
        <a:ext cx="3108898" cy="2725131"/>
      </dsp:txXfrm>
    </dsp:sp>
    <dsp:sp modelId="{9EFE8793-DEFE-470D-B273-F968AA20F1A3}">
      <dsp:nvSpPr>
        <dsp:cNvPr id="0" name=""/>
        <dsp:cNvSpPr/>
      </dsp:nvSpPr>
      <dsp:spPr>
        <a:xfrm>
          <a:off x="6674940" y="240046"/>
          <a:ext cx="586584" cy="586584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266130-C054-4114-8953-C894DE871C96}">
      <dsp:nvSpPr>
        <dsp:cNvPr id="0" name=""/>
        <dsp:cNvSpPr/>
      </dsp:nvSpPr>
      <dsp:spPr>
        <a:xfrm rot="5400000">
          <a:off x="8303976" y="-448205"/>
          <a:ext cx="2069496" cy="344359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C8DD89-CEB6-44CF-97D2-C4CDEBA96C19}">
      <dsp:nvSpPr>
        <dsp:cNvPr id="0" name=""/>
        <dsp:cNvSpPr/>
      </dsp:nvSpPr>
      <dsp:spPr>
        <a:xfrm>
          <a:off x="7958525" y="580688"/>
          <a:ext cx="3108898" cy="2725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400" kern="1200" dirty="0" err="1"/>
            <a:t>HanSaGun</a:t>
          </a:r>
          <a:r>
            <a:rPr lang="en-US" sz="2400" kern="1200" dirty="0"/>
            <a:t> </a:t>
          </a:r>
          <a:r>
            <a:rPr lang="ja-JP" altLang="en-US" sz="2400" b="0" i="0" kern="1200" dirty="0"/>
            <a:t>漢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err="1"/>
            <a:t>SamHan</a:t>
          </a:r>
          <a:r>
            <a:rPr lang="en-US" sz="2400" kern="1200" dirty="0"/>
            <a:t>  </a:t>
          </a:r>
          <a:r>
            <a:rPr lang="ja-JP" altLang="en-US" sz="2400" b="0" i="0" kern="1200" dirty="0"/>
            <a:t>韓</a:t>
          </a:r>
          <a:endParaRPr lang="en-US" sz="2400" kern="1200" dirty="0"/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400" kern="1200" dirty="0" err="1"/>
            <a:t>Mahan</a:t>
          </a:r>
          <a:endParaRPr lang="en-US" sz="2400" kern="1200" dirty="0"/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400" kern="1200" dirty="0" err="1"/>
            <a:t>Jinhan</a:t>
          </a:r>
          <a:endParaRPr lang="en-US" sz="2400" kern="1200" dirty="0"/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400" kern="1200" dirty="0" err="1"/>
            <a:t>Byeonhan</a:t>
          </a:r>
          <a:endParaRPr lang="en-US" sz="2400" kern="1200" dirty="0"/>
        </a:p>
      </dsp:txBody>
      <dsp:txXfrm>
        <a:off x="7958525" y="580688"/>
        <a:ext cx="3108898" cy="27251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1DF521-522F-48BA-A04A-B59D8966E91F}">
      <dsp:nvSpPr>
        <dsp:cNvPr id="0" name=""/>
        <dsp:cNvSpPr/>
      </dsp:nvSpPr>
      <dsp:spPr>
        <a:xfrm rot="5400000">
          <a:off x="403861" y="2624487"/>
          <a:ext cx="1214000" cy="2020068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2EFF94-DD96-430A-AC6E-60F0F4724A83}">
      <dsp:nvSpPr>
        <dsp:cNvPr id="0" name=""/>
        <dsp:cNvSpPr/>
      </dsp:nvSpPr>
      <dsp:spPr>
        <a:xfrm>
          <a:off x="201214" y="3228052"/>
          <a:ext cx="1823729" cy="15986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3 Krallık</a:t>
          </a:r>
          <a:endParaRPr lang="en-US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kern="1200" dirty="0"/>
            <a:t> </a:t>
          </a:r>
          <a:r>
            <a:rPr lang="tr-TR" sz="1600" kern="1200" dirty="0" err="1"/>
            <a:t>Goguryeo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kern="1200" dirty="0" err="1"/>
            <a:t>Silla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kern="1200" dirty="0" err="1"/>
            <a:t>Baekje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kern="1200" dirty="0" err="1"/>
            <a:t>Gaya</a:t>
          </a:r>
          <a:endParaRPr lang="en-US" sz="1600" kern="1200" dirty="0"/>
        </a:p>
      </dsp:txBody>
      <dsp:txXfrm>
        <a:off x="201214" y="3228052"/>
        <a:ext cx="1823729" cy="1598605"/>
      </dsp:txXfrm>
    </dsp:sp>
    <dsp:sp modelId="{70EA6195-4E5B-4DE3-9A22-04753D3498EC}">
      <dsp:nvSpPr>
        <dsp:cNvPr id="0" name=""/>
        <dsp:cNvSpPr/>
      </dsp:nvSpPr>
      <dsp:spPr>
        <a:xfrm>
          <a:off x="1680843" y="2475767"/>
          <a:ext cx="344099" cy="344099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E83DE3-CDCB-4371-BA7C-B16F2B805403}">
      <dsp:nvSpPr>
        <dsp:cNvPr id="0" name=""/>
        <dsp:cNvSpPr/>
      </dsp:nvSpPr>
      <dsp:spPr>
        <a:xfrm rot="5400000">
          <a:off x="2636462" y="2072028"/>
          <a:ext cx="1214000" cy="2020068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2D6E4F-24B5-49E6-906A-B7DF6101407C}">
      <dsp:nvSpPr>
        <dsp:cNvPr id="0" name=""/>
        <dsp:cNvSpPr/>
      </dsp:nvSpPr>
      <dsp:spPr>
        <a:xfrm>
          <a:off x="2433815" y="2675593"/>
          <a:ext cx="1823729" cy="15986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 </a:t>
          </a:r>
          <a:endParaRPr lang="en-US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kern="1200" dirty="0"/>
            <a:t>Birleşik </a:t>
          </a:r>
          <a:r>
            <a:rPr lang="tr-TR" sz="1600" kern="1200" dirty="0" err="1"/>
            <a:t>Silla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kern="1200" dirty="0" err="1"/>
            <a:t>Balhae</a:t>
          </a:r>
          <a:endParaRPr lang="en-US" sz="1600" kern="1200" dirty="0"/>
        </a:p>
      </dsp:txBody>
      <dsp:txXfrm>
        <a:off x="2433815" y="2675593"/>
        <a:ext cx="1823729" cy="1598605"/>
      </dsp:txXfrm>
    </dsp:sp>
    <dsp:sp modelId="{DD3BBF9B-2CAD-4F4D-966D-FC6227544C35}">
      <dsp:nvSpPr>
        <dsp:cNvPr id="0" name=""/>
        <dsp:cNvSpPr/>
      </dsp:nvSpPr>
      <dsp:spPr>
        <a:xfrm>
          <a:off x="3913445" y="1923308"/>
          <a:ext cx="344099" cy="344099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F2C462-464C-4979-8E56-58F289379E7D}">
      <dsp:nvSpPr>
        <dsp:cNvPr id="0" name=""/>
        <dsp:cNvSpPr/>
      </dsp:nvSpPr>
      <dsp:spPr>
        <a:xfrm rot="5400000">
          <a:off x="4869063" y="1519568"/>
          <a:ext cx="1214000" cy="2020068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68943F-01F5-4D2A-AF8C-2A72B0A118C3}">
      <dsp:nvSpPr>
        <dsp:cNvPr id="0" name=""/>
        <dsp:cNvSpPr/>
      </dsp:nvSpPr>
      <dsp:spPr>
        <a:xfrm>
          <a:off x="4666416" y="2123134"/>
          <a:ext cx="1823729" cy="15986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 </a:t>
          </a:r>
          <a:r>
            <a:rPr lang="tr-TR" sz="2100" kern="1200" dirty="0" err="1"/>
            <a:t>Goryeo</a:t>
          </a:r>
          <a:endParaRPr lang="en-US" sz="2100" kern="1200" dirty="0"/>
        </a:p>
      </dsp:txBody>
      <dsp:txXfrm>
        <a:off x="4666416" y="2123134"/>
        <a:ext cx="1823729" cy="1598605"/>
      </dsp:txXfrm>
    </dsp:sp>
    <dsp:sp modelId="{50CB84BF-0DCC-4D23-AA09-86960BDC76EE}">
      <dsp:nvSpPr>
        <dsp:cNvPr id="0" name=""/>
        <dsp:cNvSpPr/>
      </dsp:nvSpPr>
      <dsp:spPr>
        <a:xfrm>
          <a:off x="6146046" y="1370848"/>
          <a:ext cx="344099" cy="344099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9618D7-0EE9-4D08-A217-FA9AB284BA10}">
      <dsp:nvSpPr>
        <dsp:cNvPr id="0" name=""/>
        <dsp:cNvSpPr/>
      </dsp:nvSpPr>
      <dsp:spPr>
        <a:xfrm rot="5400000">
          <a:off x="7101664" y="967109"/>
          <a:ext cx="1214000" cy="2020068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BFBD55-149F-4760-8A98-CAA1FD6F86FC}">
      <dsp:nvSpPr>
        <dsp:cNvPr id="0" name=""/>
        <dsp:cNvSpPr/>
      </dsp:nvSpPr>
      <dsp:spPr>
        <a:xfrm>
          <a:off x="6899017" y="1570674"/>
          <a:ext cx="1823729" cy="15986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 err="1"/>
            <a:t>Joseon</a:t>
          </a:r>
          <a:endParaRPr lang="en-US" sz="2100" kern="1200" dirty="0"/>
        </a:p>
      </dsp:txBody>
      <dsp:txXfrm>
        <a:off x="6899017" y="1570674"/>
        <a:ext cx="1823729" cy="1598605"/>
      </dsp:txXfrm>
    </dsp:sp>
    <dsp:sp modelId="{702C548F-B0B2-4B5A-AF40-21881043FCB2}">
      <dsp:nvSpPr>
        <dsp:cNvPr id="0" name=""/>
        <dsp:cNvSpPr/>
      </dsp:nvSpPr>
      <dsp:spPr>
        <a:xfrm>
          <a:off x="8378647" y="818389"/>
          <a:ext cx="344099" cy="344099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4A1E0F-51BC-441F-B9C8-7BBEEE83DD80}">
      <dsp:nvSpPr>
        <dsp:cNvPr id="0" name=""/>
        <dsp:cNvSpPr/>
      </dsp:nvSpPr>
      <dsp:spPr>
        <a:xfrm rot="5400000">
          <a:off x="9334265" y="414649"/>
          <a:ext cx="1214000" cy="2020068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D1D29B-9049-489D-A2F2-8E53359F3FD6}">
      <dsp:nvSpPr>
        <dsp:cNvPr id="0" name=""/>
        <dsp:cNvSpPr/>
      </dsp:nvSpPr>
      <dsp:spPr>
        <a:xfrm>
          <a:off x="9131618" y="1018215"/>
          <a:ext cx="1823729" cy="15986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 err="1"/>
            <a:t>DaeHanJeGuk</a:t>
          </a:r>
          <a:endParaRPr lang="en-US" sz="2100" kern="1200" dirty="0"/>
        </a:p>
      </dsp:txBody>
      <dsp:txXfrm>
        <a:off x="9131618" y="1018215"/>
        <a:ext cx="1823729" cy="15986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E9D7303-BF99-4E15-8919-C90ADAAC0A8E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0ADA9CF-C503-45E7-AA97-DDA9EFCF9254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77134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D7303-BF99-4E15-8919-C90ADAAC0A8E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DA9CF-C503-45E7-AA97-DDA9EFCF92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680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D7303-BF99-4E15-8919-C90ADAAC0A8E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DA9CF-C503-45E7-AA97-DDA9EFCF92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721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D7303-BF99-4E15-8919-C90ADAAC0A8E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DA9CF-C503-45E7-AA97-DDA9EFCF92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602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E9D7303-BF99-4E15-8919-C90ADAAC0A8E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0ADA9CF-C503-45E7-AA97-DDA9EFCF925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2104340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D7303-BF99-4E15-8919-C90ADAAC0A8E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DA9CF-C503-45E7-AA97-DDA9EFCF92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5953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D7303-BF99-4E15-8919-C90ADAAC0A8E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DA9CF-C503-45E7-AA97-DDA9EFCF92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5863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D7303-BF99-4E15-8919-C90ADAAC0A8E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DA9CF-C503-45E7-AA97-DDA9EFCF92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195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D7303-BF99-4E15-8919-C90ADAAC0A8E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DA9CF-C503-45E7-AA97-DDA9EFCF92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201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AE9D7303-BF99-4E15-8919-C90ADAAC0A8E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F0ADA9CF-C503-45E7-AA97-DDA9EFCF925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078947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AE9D7303-BF99-4E15-8919-C90ADAAC0A8E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F0ADA9CF-C503-45E7-AA97-DDA9EFCF92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43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E9D7303-BF99-4E15-8919-C90ADAAC0A8E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0ADA9CF-C503-45E7-AA97-DDA9EFCF925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88371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09D9179-19BA-4C62-BB00-55886A3F89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Kore </a:t>
            </a:r>
            <a:br>
              <a:rPr lang="tr-TR" dirty="0"/>
            </a:br>
            <a:r>
              <a:rPr lang="tr-TR" dirty="0"/>
              <a:t>tarihi</a:t>
            </a:r>
            <a:endParaRPr lang="en-US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F8BD902-ADDB-468F-BC5A-2F6FBC84BC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MÖ. 2333 yılından</a:t>
            </a:r>
          </a:p>
          <a:p>
            <a:r>
              <a:rPr lang="tr-TR" dirty="0"/>
              <a:t>MS. 1910 Yılına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708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6">
            <a:extLst>
              <a:ext uri="{FF2B5EF4-FFF2-40B4-BE49-F238E27FC236}">
                <a16:creationId xmlns:a16="http://schemas.microsoft.com/office/drawing/2014/main" id="{B217C2AD-51B4-40CE-A71F-F5D3F846D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F1BF92E-23CF-4BFE-9E1F-C359BACFA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FEF8384-2545-4ACD-9071-49DD1CFC4E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Freeform 22">
            <a:extLst>
              <a:ext uri="{FF2B5EF4-FFF2-40B4-BE49-F238E27FC236}">
                <a16:creationId xmlns:a16="http://schemas.microsoft.com/office/drawing/2014/main" id="{F77DB8FA-61A7-4DE7-A777-6D258D172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4695443" cy="6858000"/>
          </a:xfrm>
          <a:custGeom>
            <a:avLst/>
            <a:gdLst>
              <a:gd name="connsiteX0" fmla="*/ 0 w 4992864"/>
              <a:gd name="connsiteY0" fmla="*/ 0 h 6858000"/>
              <a:gd name="connsiteX1" fmla="*/ 4813476 w 4992864"/>
              <a:gd name="connsiteY1" fmla="*/ 0 h 6858000"/>
              <a:gd name="connsiteX2" fmla="*/ 4818239 w 4992864"/>
              <a:gd name="connsiteY2" fmla="*/ 66675 h 6858000"/>
              <a:gd name="connsiteX3" fmla="*/ 4826176 w 4992864"/>
              <a:gd name="connsiteY3" fmla="*/ 122237 h 6858000"/>
              <a:gd name="connsiteX4" fmla="*/ 4835701 w 4992864"/>
              <a:gd name="connsiteY4" fmla="*/ 174625 h 6858000"/>
              <a:gd name="connsiteX5" fmla="*/ 4851576 w 4992864"/>
              <a:gd name="connsiteY5" fmla="*/ 217487 h 6858000"/>
              <a:gd name="connsiteX6" fmla="*/ 4867451 w 4992864"/>
              <a:gd name="connsiteY6" fmla="*/ 260350 h 6858000"/>
              <a:gd name="connsiteX7" fmla="*/ 4886501 w 4992864"/>
              <a:gd name="connsiteY7" fmla="*/ 296862 h 6858000"/>
              <a:gd name="connsiteX8" fmla="*/ 4905551 w 4992864"/>
              <a:gd name="connsiteY8" fmla="*/ 334962 h 6858000"/>
              <a:gd name="connsiteX9" fmla="*/ 4923014 w 4992864"/>
              <a:gd name="connsiteY9" fmla="*/ 369887 h 6858000"/>
              <a:gd name="connsiteX10" fmla="*/ 4940476 w 4992864"/>
              <a:gd name="connsiteY10" fmla="*/ 409575 h 6858000"/>
              <a:gd name="connsiteX11" fmla="*/ 4956351 w 4992864"/>
              <a:gd name="connsiteY11" fmla="*/ 450850 h 6858000"/>
              <a:gd name="connsiteX12" fmla="*/ 4970639 w 4992864"/>
              <a:gd name="connsiteY12" fmla="*/ 496887 h 6858000"/>
              <a:gd name="connsiteX13" fmla="*/ 4981751 w 4992864"/>
              <a:gd name="connsiteY13" fmla="*/ 546100 h 6858000"/>
              <a:gd name="connsiteX14" fmla="*/ 4989689 w 4992864"/>
              <a:gd name="connsiteY14" fmla="*/ 606425 h 6858000"/>
              <a:gd name="connsiteX15" fmla="*/ 4992864 w 4992864"/>
              <a:gd name="connsiteY15" fmla="*/ 673100 h 6858000"/>
              <a:gd name="connsiteX16" fmla="*/ 4989689 w 4992864"/>
              <a:gd name="connsiteY16" fmla="*/ 744537 h 6858000"/>
              <a:gd name="connsiteX17" fmla="*/ 4981751 w 4992864"/>
              <a:gd name="connsiteY17" fmla="*/ 801687 h 6858000"/>
              <a:gd name="connsiteX18" fmla="*/ 4970639 w 4992864"/>
              <a:gd name="connsiteY18" fmla="*/ 854075 h 6858000"/>
              <a:gd name="connsiteX19" fmla="*/ 4956351 w 4992864"/>
              <a:gd name="connsiteY19" fmla="*/ 901700 h 6858000"/>
              <a:gd name="connsiteX20" fmla="*/ 4940476 w 4992864"/>
              <a:gd name="connsiteY20" fmla="*/ 942975 h 6858000"/>
              <a:gd name="connsiteX21" fmla="*/ 4921426 w 4992864"/>
              <a:gd name="connsiteY21" fmla="*/ 981075 h 6858000"/>
              <a:gd name="connsiteX22" fmla="*/ 4902376 w 4992864"/>
              <a:gd name="connsiteY22" fmla="*/ 1017587 h 6858000"/>
              <a:gd name="connsiteX23" fmla="*/ 4883326 w 4992864"/>
              <a:gd name="connsiteY23" fmla="*/ 1055687 h 6858000"/>
              <a:gd name="connsiteX24" fmla="*/ 4865864 w 4992864"/>
              <a:gd name="connsiteY24" fmla="*/ 1095375 h 6858000"/>
              <a:gd name="connsiteX25" fmla="*/ 4848401 w 4992864"/>
              <a:gd name="connsiteY25" fmla="*/ 1136650 h 6858000"/>
              <a:gd name="connsiteX26" fmla="*/ 4834114 w 4992864"/>
              <a:gd name="connsiteY26" fmla="*/ 1182687 h 6858000"/>
              <a:gd name="connsiteX27" fmla="*/ 4824589 w 4992864"/>
              <a:gd name="connsiteY27" fmla="*/ 1235075 h 6858000"/>
              <a:gd name="connsiteX28" fmla="*/ 4815064 w 4992864"/>
              <a:gd name="connsiteY28" fmla="*/ 1295400 h 6858000"/>
              <a:gd name="connsiteX29" fmla="*/ 4813476 w 4992864"/>
              <a:gd name="connsiteY29" fmla="*/ 1363662 h 6858000"/>
              <a:gd name="connsiteX30" fmla="*/ 4815064 w 4992864"/>
              <a:gd name="connsiteY30" fmla="*/ 1431925 h 6858000"/>
              <a:gd name="connsiteX31" fmla="*/ 4824589 w 4992864"/>
              <a:gd name="connsiteY31" fmla="*/ 1492250 h 6858000"/>
              <a:gd name="connsiteX32" fmla="*/ 4834114 w 4992864"/>
              <a:gd name="connsiteY32" fmla="*/ 1544637 h 6858000"/>
              <a:gd name="connsiteX33" fmla="*/ 4848401 w 4992864"/>
              <a:gd name="connsiteY33" fmla="*/ 1589087 h 6858000"/>
              <a:gd name="connsiteX34" fmla="*/ 4865864 w 4992864"/>
              <a:gd name="connsiteY34" fmla="*/ 1631950 h 6858000"/>
              <a:gd name="connsiteX35" fmla="*/ 4883326 w 4992864"/>
              <a:gd name="connsiteY35" fmla="*/ 1671637 h 6858000"/>
              <a:gd name="connsiteX36" fmla="*/ 4902376 w 4992864"/>
              <a:gd name="connsiteY36" fmla="*/ 1708150 h 6858000"/>
              <a:gd name="connsiteX37" fmla="*/ 4921426 w 4992864"/>
              <a:gd name="connsiteY37" fmla="*/ 1743075 h 6858000"/>
              <a:gd name="connsiteX38" fmla="*/ 4940476 w 4992864"/>
              <a:gd name="connsiteY38" fmla="*/ 1782762 h 6858000"/>
              <a:gd name="connsiteX39" fmla="*/ 4956351 w 4992864"/>
              <a:gd name="connsiteY39" fmla="*/ 1824037 h 6858000"/>
              <a:gd name="connsiteX40" fmla="*/ 4970639 w 4992864"/>
              <a:gd name="connsiteY40" fmla="*/ 1870075 h 6858000"/>
              <a:gd name="connsiteX41" fmla="*/ 4981751 w 4992864"/>
              <a:gd name="connsiteY41" fmla="*/ 1922462 h 6858000"/>
              <a:gd name="connsiteX42" fmla="*/ 4989689 w 4992864"/>
              <a:gd name="connsiteY42" fmla="*/ 1982787 h 6858000"/>
              <a:gd name="connsiteX43" fmla="*/ 4992864 w 4992864"/>
              <a:gd name="connsiteY43" fmla="*/ 2051050 h 6858000"/>
              <a:gd name="connsiteX44" fmla="*/ 4989689 w 4992864"/>
              <a:gd name="connsiteY44" fmla="*/ 2119312 h 6858000"/>
              <a:gd name="connsiteX45" fmla="*/ 4981751 w 4992864"/>
              <a:gd name="connsiteY45" fmla="*/ 2179637 h 6858000"/>
              <a:gd name="connsiteX46" fmla="*/ 4970639 w 4992864"/>
              <a:gd name="connsiteY46" fmla="*/ 2232025 h 6858000"/>
              <a:gd name="connsiteX47" fmla="*/ 4956351 w 4992864"/>
              <a:gd name="connsiteY47" fmla="*/ 2278062 h 6858000"/>
              <a:gd name="connsiteX48" fmla="*/ 4940476 w 4992864"/>
              <a:gd name="connsiteY48" fmla="*/ 2319337 h 6858000"/>
              <a:gd name="connsiteX49" fmla="*/ 4921426 w 4992864"/>
              <a:gd name="connsiteY49" fmla="*/ 2359025 h 6858000"/>
              <a:gd name="connsiteX50" fmla="*/ 4902376 w 4992864"/>
              <a:gd name="connsiteY50" fmla="*/ 2395537 h 6858000"/>
              <a:gd name="connsiteX51" fmla="*/ 4883326 w 4992864"/>
              <a:gd name="connsiteY51" fmla="*/ 2433637 h 6858000"/>
              <a:gd name="connsiteX52" fmla="*/ 4865864 w 4992864"/>
              <a:gd name="connsiteY52" fmla="*/ 2471737 h 6858000"/>
              <a:gd name="connsiteX53" fmla="*/ 4848401 w 4992864"/>
              <a:gd name="connsiteY53" fmla="*/ 2513012 h 6858000"/>
              <a:gd name="connsiteX54" fmla="*/ 4834114 w 4992864"/>
              <a:gd name="connsiteY54" fmla="*/ 2560637 h 6858000"/>
              <a:gd name="connsiteX55" fmla="*/ 4824589 w 4992864"/>
              <a:gd name="connsiteY55" fmla="*/ 2613025 h 6858000"/>
              <a:gd name="connsiteX56" fmla="*/ 4815064 w 4992864"/>
              <a:gd name="connsiteY56" fmla="*/ 2671762 h 6858000"/>
              <a:gd name="connsiteX57" fmla="*/ 4813476 w 4992864"/>
              <a:gd name="connsiteY57" fmla="*/ 2741612 h 6858000"/>
              <a:gd name="connsiteX58" fmla="*/ 4815064 w 4992864"/>
              <a:gd name="connsiteY58" fmla="*/ 2809875 h 6858000"/>
              <a:gd name="connsiteX59" fmla="*/ 4824589 w 4992864"/>
              <a:gd name="connsiteY59" fmla="*/ 2868612 h 6858000"/>
              <a:gd name="connsiteX60" fmla="*/ 4834114 w 4992864"/>
              <a:gd name="connsiteY60" fmla="*/ 2922587 h 6858000"/>
              <a:gd name="connsiteX61" fmla="*/ 4848401 w 4992864"/>
              <a:gd name="connsiteY61" fmla="*/ 2967037 h 6858000"/>
              <a:gd name="connsiteX62" fmla="*/ 4865864 w 4992864"/>
              <a:gd name="connsiteY62" fmla="*/ 3009900 h 6858000"/>
              <a:gd name="connsiteX63" fmla="*/ 4883326 w 4992864"/>
              <a:gd name="connsiteY63" fmla="*/ 3046412 h 6858000"/>
              <a:gd name="connsiteX64" fmla="*/ 4902376 w 4992864"/>
              <a:gd name="connsiteY64" fmla="*/ 3084512 h 6858000"/>
              <a:gd name="connsiteX65" fmla="*/ 4921426 w 4992864"/>
              <a:gd name="connsiteY65" fmla="*/ 3121025 h 6858000"/>
              <a:gd name="connsiteX66" fmla="*/ 4940476 w 4992864"/>
              <a:gd name="connsiteY66" fmla="*/ 3160712 h 6858000"/>
              <a:gd name="connsiteX67" fmla="*/ 4956351 w 4992864"/>
              <a:gd name="connsiteY67" fmla="*/ 3201987 h 6858000"/>
              <a:gd name="connsiteX68" fmla="*/ 4970639 w 4992864"/>
              <a:gd name="connsiteY68" fmla="*/ 3248025 h 6858000"/>
              <a:gd name="connsiteX69" fmla="*/ 4981751 w 4992864"/>
              <a:gd name="connsiteY69" fmla="*/ 3300412 h 6858000"/>
              <a:gd name="connsiteX70" fmla="*/ 4989689 w 4992864"/>
              <a:gd name="connsiteY70" fmla="*/ 3360737 h 6858000"/>
              <a:gd name="connsiteX71" fmla="*/ 4992864 w 4992864"/>
              <a:gd name="connsiteY71" fmla="*/ 3427412 h 6858000"/>
              <a:gd name="connsiteX72" fmla="*/ 4989689 w 4992864"/>
              <a:gd name="connsiteY72" fmla="*/ 3497262 h 6858000"/>
              <a:gd name="connsiteX73" fmla="*/ 4981751 w 4992864"/>
              <a:gd name="connsiteY73" fmla="*/ 3557587 h 6858000"/>
              <a:gd name="connsiteX74" fmla="*/ 4970639 w 4992864"/>
              <a:gd name="connsiteY74" fmla="*/ 3609975 h 6858000"/>
              <a:gd name="connsiteX75" fmla="*/ 4956351 w 4992864"/>
              <a:gd name="connsiteY75" fmla="*/ 3656012 h 6858000"/>
              <a:gd name="connsiteX76" fmla="*/ 4940476 w 4992864"/>
              <a:gd name="connsiteY76" fmla="*/ 3697287 h 6858000"/>
              <a:gd name="connsiteX77" fmla="*/ 4921426 w 4992864"/>
              <a:gd name="connsiteY77" fmla="*/ 3736975 h 6858000"/>
              <a:gd name="connsiteX78" fmla="*/ 4883326 w 4992864"/>
              <a:gd name="connsiteY78" fmla="*/ 3811587 h 6858000"/>
              <a:gd name="connsiteX79" fmla="*/ 4865864 w 4992864"/>
              <a:gd name="connsiteY79" fmla="*/ 3848100 h 6858000"/>
              <a:gd name="connsiteX80" fmla="*/ 4848401 w 4992864"/>
              <a:gd name="connsiteY80" fmla="*/ 3890962 h 6858000"/>
              <a:gd name="connsiteX81" fmla="*/ 4834114 w 4992864"/>
              <a:gd name="connsiteY81" fmla="*/ 3935412 h 6858000"/>
              <a:gd name="connsiteX82" fmla="*/ 4824589 w 4992864"/>
              <a:gd name="connsiteY82" fmla="*/ 3987800 h 6858000"/>
              <a:gd name="connsiteX83" fmla="*/ 4815064 w 4992864"/>
              <a:gd name="connsiteY83" fmla="*/ 4048125 h 6858000"/>
              <a:gd name="connsiteX84" fmla="*/ 4813476 w 4992864"/>
              <a:gd name="connsiteY84" fmla="*/ 4116387 h 6858000"/>
              <a:gd name="connsiteX85" fmla="*/ 4815064 w 4992864"/>
              <a:gd name="connsiteY85" fmla="*/ 4186237 h 6858000"/>
              <a:gd name="connsiteX86" fmla="*/ 4824589 w 4992864"/>
              <a:gd name="connsiteY86" fmla="*/ 4244975 h 6858000"/>
              <a:gd name="connsiteX87" fmla="*/ 4834114 w 4992864"/>
              <a:gd name="connsiteY87" fmla="*/ 4297362 h 6858000"/>
              <a:gd name="connsiteX88" fmla="*/ 4848401 w 4992864"/>
              <a:gd name="connsiteY88" fmla="*/ 4343400 h 6858000"/>
              <a:gd name="connsiteX89" fmla="*/ 4865864 w 4992864"/>
              <a:gd name="connsiteY89" fmla="*/ 4386262 h 6858000"/>
              <a:gd name="connsiteX90" fmla="*/ 4883326 w 4992864"/>
              <a:gd name="connsiteY90" fmla="*/ 4424362 h 6858000"/>
              <a:gd name="connsiteX91" fmla="*/ 4921426 w 4992864"/>
              <a:gd name="connsiteY91" fmla="*/ 4498975 h 6858000"/>
              <a:gd name="connsiteX92" fmla="*/ 4940476 w 4992864"/>
              <a:gd name="connsiteY92" fmla="*/ 4537075 h 6858000"/>
              <a:gd name="connsiteX93" fmla="*/ 4956351 w 4992864"/>
              <a:gd name="connsiteY93" fmla="*/ 4579937 h 6858000"/>
              <a:gd name="connsiteX94" fmla="*/ 4970639 w 4992864"/>
              <a:gd name="connsiteY94" fmla="*/ 4625975 h 6858000"/>
              <a:gd name="connsiteX95" fmla="*/ 4981751 w 4992864"/>
              <a:gd name="connsiteY95" fmla="*/ 4678362 h 6858000"/>
              <a:gd name="connsiteX96" fmla="*/ 4989689 w 4992864"/>
              <a:gd name="connsiteY96" fmla="*/ 4738687 h 6858000"/>
              <a:gd name="connsiteX97" fmla="*/ 4992864 w 4992864"/>
              <a:gd name="connsiteY97" fmla="*/ 4806950 h 6858000"/>
              <a:gd name="connsiteX98" fmla="*/ 4989689 w 4992864"/>
              <a:gd name="connsiteY98" fmla="*/ 4875212 h 6858000"/>
              <a:gd name="connsiteX99" fmla="*/ 4981751 w 4992864"/>
              <a:gd name="connsiteY99" fmla="*/ 4935537 h 6858000"/>
              <a:gd name="connsiteX100" fmla="*/ 4970639 w 4992864"/>
              <a:gd name="connsiteY100" fmla="*/ 4987925 h 6858000"/>
              <a:gd name="connsiteX101" fmla="*/ 4956351 w 4992864"/>
              <a:gd name="connsiteY101" fmla="*/ 5033962 h 6858000"/>
              <a:gd name="connsiteX102" fmla="*/ 4940476 w 4992864"/>
              <a:gd name="connsiteY102" fmla="*/ 5075237 h 6858000"/>
              <a:gd name="connsiteX103" fmla="*/ 4921426 w 4992864"/>
              <a:gd name="connsiteY103" fmla="*/ 5114925 h 6858000"/>
              <a:gd name="connsiteX104" fmla="*/ 4902376 w 4992864"/>
              <a:gd name="connsiteY104" fmla="*/ 5149850 h 6858000"/>
              <a:gd name="connsiteX105" fmla="*/ 4883326 w 4992864"/>
              <a:gd name="connsiteY105" fmla="*/ 5186362 h 6858000"/>
              <a:gd name="connsiteX106" fmla="*/ 4865864 w 4992864"/>
              <a:gd name="connsiteY106" fmla="*/ 5226050 h 6858000"/>
              <a:gd name="connsiteX107" fmla="*/ 4848401 w 4992864"/>
              <a:gd name="connsiteY107" fmla="*/ 5268912 h 6858000"/>
              <a:gd name="connsiteX108" fmla="*/ 4834114 w 4992864"/>
              <a:gd name="connsiteY108" fmla="*/ 5313362 h 6858000"/>
              <a:gd name="connsiteX109" fmla="*/ 4824589 w 4992864"/>
              <a:gd name="connsiteY109" fmla="*/ 5365750 h 6858000"/>
              <a:gd name="connsiteX110" fmla="*/ 4815064 w 4992864"/>
              <a:gd name="connsiteY110" fmla="*/ 5426075 h 6858000"/>
              <a:gd name="connsiteX111" fmla="*/ 4813476 w 4992864"/>
              <a:gd name="connsiteY111" fmla="*/ 5494337 h 6858000"/>
              <a:gd name="connsiteX112" fmla="*/ 4815064 w 4992864"/>
              <a:gd name="connsiteY112" fmla="*/ 5562600 h 6858000"/>
              <a:gd name="connsiteX113" fmla="*/ 4824589 w 4992864"/>
              <a:gd name="connsiteY113" fmla="*/ 5622925 h 6858000"/>
              <a:gd name="connsiteX114" fmla="*/ 4834114 w 4992864"/>
              <a:gd name="connsiteY114" fmla="*/ 5675312 h 6858000"/>
              <a:gd name="connsiteX115" fmla="*/ 4848401 w 4992864"/>
              <a:gd name="connsiteY115" fmla="*/ 5721350 h 6858000"/>
              <a:gd name="connsiteX116" fmla="*/ 4865864 w 4992864"/>
              <a:gd name="connsiteY116" fmla="*/ 5762625 h 6858000"/>
              <a:gd name="connsiteX117" fmla="*/ 4883326 w 4992864"/>
              <a:gd name="connsiteY117" fmla="*/ 5802312 h 6858000"/>
              <a:gd name="connsiteX118" fmla="*/ 4902376 w 4992864"/>
              <a:gd name="connsiteY118" fmla="*/ 5840412 h 6858000"/>
              <a:gd name="connsiteX119" fmla="*/ 4921426 w 4992864"/>
              <a:gd name="connsiteY119" fmla="*/ 5876925 h 6858000"/>
              <a:gd name="connsiteX120" fmla="*/ 4940476 w 4992864"/>
              <a:gd name="connsiteY120" fmla="*/ 5915025 h 6858000"/>
              <a:gd name="connsiteX121" fmla="*/ 4956351 w 4992864"/>
              <a:gd name="connsiteY121" fmla="*/ 5956300 h 6858000"/>
              <a:gd name="connsiteX122" fmla="*/ 4970639 w 4992864"/>
              <a:gd name="connsiteY122" fmla="*/ 6003925 h 6858000"/>
              <a:gd name="connsiteX123" fmla="*/ 4981751 w 4992864"/>
              <a:gd name="connsiteY123" fmla="*/ 6056312 h 6858000"/>
              <a:gd name="connsiteX124" fmla="*/ 4989689 w 4992864"/>
              <a:gd name="connsiteY124" fmla="*/ 6113462 h 6858000"/>
              <a:gd name="connsiteX125" fmla="*/ 4992864 w 4992864"/>
              <a:gd name="connsiteY125" fmla="*/ 6183312 h 6858000"/>
              <a:gd name="connsiteX126" fmla="*/ 4989689 w 4992864"/>
              <a:gd name="connsiteY126" fmla="*/ 6251575 h 6858000"/>
              <a:gd name="connsiteX127" fmla="*/ 4981751 w 4992864"/>
              <a:gd name="connsiteY127" fmla="*/ 6311900 h 6858000"/>
              <a:gd name="connsiteX128" fmla="*/ 4970639 w 4992864"/>
              <a:gd name="connsiteY128" fmla="*/ 6361112 h 6858000"/>
              <a:gd name="connsiteX129" fmla="*/ 4956351 w 4992864"/>
              <a:gd name="connsiteY129" fmla="*/ 6407150 h 6858000"/>
              <a:gd name="connsiteX130" fmla="*/ 4940476 w 4992864"/>
              <a:gd name="connsiteY130" fmla="*/ 6448425 h 6858000"/>
              <a:gd name="connsiteX131" fmla="*/ 4923014 w 4992864"/>
              <a:gd name="connsiteY131" fmla="*/ 6488112 h 6858000"/>
              <a:gd name="connsiteX132" fmla="*/ 4905551 w 4992864"/>
              <a:gd name="connsiteY132" fmla="*/ 6523037 h 6858000"/>
              <a:gd name="connsiteX133" fmla="*/ 4886501 w 4992864"/>
              <a:gd name="connsiteY133" fmla="*/ 6561137 h 6858000"/>
              <a:gd name="connsiteX134" fmla="*/ 4867451 w 4992864"/>
              <a:gd name="connsiteY134" fmla="*/ 6597650 h 6858000"/>
              <a:gd name="connsiteX135" fmla="*/ 4851576 w 4992864"/>
              <a:gd name="connsiteY135" fmla="*/ 6640512 h 6858000"/>
              <a:gd name="connsiteX136" fmla="*/ 4835701 w 4992864"/>
              <a:gd name="connsiteY136" fmla="*/ 6683375 h 6858000"/>
              <a:gd name="connsiteX137" fmla="*/ 4826176 w 4992864"/>
              <a:gd name="connsiteY137" fmla="*/ 6735762 h 6858000"/>
              <a:gd name="connsiteX138" fmla="*/ 4818239 w 4992864"/>
              <a:gd name="connsiteY138" fmla="*/ 6791325 h 6858000"/>
              <a:gd name="connsiteX139" fmla="*/ 4813476 w 4992864"/>
              <a:gd name="connsiteY139" fmla="*/ 6858000 h 6858000"/>
              <a:gd name="connsiteX140" fmla="*/ 0 w 4992864"/>
              <a:gd name="connsiteY14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992864" h="6858000">
                <a:moveTo>
                  <a:pt x="0" y="0"/>
                </a:moveTo>
                <a:lnTo>
                  <a:pt x="4813476" y="0"/>
                </a:lnTo>
                <a:lnTo>
                  <a:pt x="4818239" y="66675"/>
                </a:lnTo>
                <a:lnTo>
                  <a:pt x="4826176" y="122237"/>
                </a:lnTo>
                <a:lnTo>
                  <a:pt x="4835701" y="174625"/>
                </a:lnTo>
                <a:lnTo>
                  <a:pt x="4851576" y="217487"/>
                </a:lnTo>
                <a:lnTo>
                  <a:pt x="4867451" y="260350"/>
                </a:lnTo>
                <a:lnTo>
                  <a:pt x="4886501" y="296862"/>
                </a:lnTo>
                <a:lnTo>
                  <a:pt x="4905551" y="334962"/>
                </a:lnTo>
                <a:lnTo>
                  <a:pt x="4923014" y="369887"/>
                </a:lnTo>
                <a:lnTo>
                  <a:pt x="4940476" y="409575"/>
                </a:lnTo>
                <a:lnTo>
                  <a:pt x="4956351" y="450850"/>
                </a:lnTo>
                <a:lnTo>
                  <a:pt x="4970639" y="496887"/>
                </a:lnTo>
                <a:lnTo>
                  <a:pt x="4981751" y="546100"/>
                </a:lnTo>
                <a:lnTo>
                  <a:pt x="4989689" y="606425"/>
                </a:lnTo>
                <a:lnTo>
                  <a:pt x="4992864" y="673100"/>
                </a:lnTo>
                <a:lnTo>
                  <a:pt x="4989689" y="744537"/>
                </a:lnTo>
                <a:lnTo>
                  <a:pt x="4981751" y="801687"/>
                </a:lnTo>
                <a:lnTo>
                  <a:pt x="4970639" y="854075"/>
                </a:lnTo>
                <a:lnTo>
                  <a:pt x="4956351" y="901700"/>
                </a:lnTo>
                <a:lnTo>
                  <a:pt x="4940476" y="942975"/>
                </a:lnTo>
                <a:lnTo>
                  <a:pt x="4921426" y="981075"/>
                </a:lnTo>
                <a:lnTo>
                  <a:pt x="4902376" y="1017587"/>
                </a:lnTo>
                <a:lnTo>
                  <a:pt x="4883326" y="1055687"/>
                </a:lnTo>
                <a:lnTo>
                  <a:pt x="4865864" y="1095375"/>
                </a:lnTo>
                <a:lnTo>
                  <a:pt x="4848401" y="1136650"/>
                </a:lnTo>
                <a:lnTo>
                  <a:pt x="4834114" y="1182687"/>
                </a:lnTo>
                <a:lnTo>
                  <a:pt x="4824589" y="1235075"/>
                </a:lnTo>
                <a:lnTo>
                  <a:pt x="4815064" y="1295400"/>
                </a:lnTo>
                <a:lnTo>
                  <a:pt x="4813476" y="1363662"/>
                </a:lnTo>
                <a:lnTo>
                  <a:pt x="4815064" y="1431925"/>
                </a:lnTo>
                <a:lnTo>
                  <a:pt x="4824589" y="1492250"/>
                </a:lnTo>
                <a:lnTo>
                  <a:pt x="4834114" y="1544637"/>
                </a:lnTo>
                <a:lnTo>
                  <a:pt x="4848401" y="1589087"/>
                </a:lnTo>
                <a:lnTo>
                  <a:pt x="4865864" y="1631950"/>
                </a:lnTo>
                <a:lnTo>
                  <a:pt x="4883326" y="1671637"/>
                </a:lnTo>
                <a:lnTo>
                  <a:pt x="4902376" y="1708150"/>
                </a:lnTo>
                <a:lnTo>
                  <a:pt x="4921426" y="1743075"/>
                </a:lnTo>
                <a:lnTo>
                  <a:pt x="4940476" y="1782762"/>
                </a:lnTo>
                <a:lnTo>
                  <a:pt x="4956351" y="1824037"/>
                </a:lnTo>
                <a:lnTo>
                  <a:pt x="4970639" y="1870075"/>
                </a:lnTo>
                <a:lnTo>
                  <a:pt x="4981751" y="1922462"/>
                </a:lnTo>
                <a:lnTo>
                  <a:pt x="4989689" y="1982787"/>
                </a:lnTo>
                <a:lnTo>
                  <a:pt x="4992864" y="2051050"/>
                </a:lnTo>
                <a:lnTo>
                  <a:pt x="4989689" y="2119312"/>
                </a:lnTo>
                <a:lnTo>
                  <a:pt x="4981751" y="2179637"/>
                </a:lnTo>
                <a:lnTo>
                  <a:pt x="4970639" y="2232025"/>
                </a:lnTo>
                <a:lnTo>
                  <a:pt x="4956351" y="2278062"/>
                </a:lnTo>
                <a:lnTo>
                  <a:pt x="4940476" y="2319337"/>
                </a:lnTo>
                <a:lnTo>
                  <a:pt x="4921426" y="2359025"/>
                </a:lnTo>
                <a:lnTo>
                  <a:pt x="4902376" y="2395537"/>
                </a:lnTo>
                <a:lnTo>
                  <a:pt x="4883326" y="2433637"/>
                </a:lnTo>
                <a:lnTo>
                  <a:pt x="4865864" y="2471737"/>
                </a:lnTo>
                <a:lnTo>
                  <a:pt x="4848401" y="2513012"/>
                </a:lnTo>
                <a:lnTo>
                  <a:pt x="4834114" y="2560637"/>
                </a:lnTo>
                <a:lnTo>
                  <a:pt x="4824589" y="2613025"/>
                </a:lnTo>
                <a:lnTo>
                  <a:pt x="4815064" y="2671762"/>
                </a:lnTo>
                <a:lnTo>
                  <a:pt x="4813476" y="2741612"/>
                </a:lnTo>
                <a:lnTo>
                  <a:pt x="4815064" y="2809875"/>
                </a:lnTo>
                <a:lnTo>
                  <a:pt x="4824589" y="2868612"/>
                </a:lnTo>
                <a:lnTo>
                  <a:pt x="4834114" y="2922587"/>
                </a:lnTo>
                <a:lnTo>
                  <a:pt x="4848401" y="2967037"/>
                </a:lnTo>
                <a:lnTo>
                  <a:pt x="4865864" y="3009900"/>
                </a:lnTo>
                <a:lnTo>
                  <a:pt x="4883326" y="3046412"/>
                </a:lnTo>
                <a:lnTo>
                  <a:pt x="4902376" y="3084512"/>
                </a:lnTo>
                <a:lnTo>
                  <a:pt x="4921426" y="3121025"/>
                </a:lnTo>
                <a:lnTo>
                  <a:pt x="4940476" y="3160712"/>
                </a:lnTo>
                <a:lnTo>
                  <a:pt x="4956351" y="3201987"/>
                </a:lnTo>
                <a:lnTo>
                  <a:pt x="4970639" y="3248025"/>
                </a:lnTo>
                <a:lnTo>
                  <a:pt x="4981751" y="3300412"/>
                </a:lnTo>
                <a:lnTo>
                  <a:pt x="4989689" y="3360737"/>
                </a:lnTo>
                <a:lnTo>
                  <a:pt x="4992864" y="3427412"/>
                </a:lnTo>
                <a:lnTo>
                  <a:pt x="4989689" y="3497262"/>
                </a:lnTo>
                <a:lnTo>
                  <a:pt x="4981751" y="3557587"/>
                </a:lnTo>
                <a:lnTo>
                  <a:pt x="4970639" y="3609975"/>
                </a:lnTo>
                <a:lnTo>
                  <a:pt x="4956351" y="3656012"/>
                </a:lnTo>
                <a:lnTo>
                  <a:pt x="4940476" y="3697287"/>
                </a:lnTo>
                <a:lnTo>
                  <a:pt x="4921426" y="3736975"/>
                </a:lnTo>
                <a:lnTo>
                  <a:pt x="4883326" y="3811587"/>
                </a:lnTo>
                <a:lnTo>
                  <a:pt x="4865864" y="3848100"/>
                </a:lnTo>
                <a:lnTo>
                  <a:pt x="4848401" y="3890962"/>
                </a:lnTo>
                <a:lnTo>
                  <a:pt x="4834114" y="3935412"/>
                </a:lnTo>
                <a:lnTo>
                  <a:pt x="4824589" y="3987800"/>
                </a:lnTo>
                <a:lnTo>
                  <a:pt x="4815064" y="4048125"/>
                </a:lnTo>
                <a:lnTo>
                  <a:pt x="4813476" y="4116387"/>
                </a:lnTo>
                <a:lnTo>
                  <a:pt x="4815064" y="4186237"/>
                </a:lnTo>
                <a:lnTo>
                  <a:pt x="4824589" y="4244975"/>
                </a:lnTo>
                <a:lnTo>
                  <a:pt x="4834114" y="4297362"/>
                </a:lnTo>
                <a:lnTo>
                  <a:pt x="4848401" y="4343400"/>
                </a:lnTo>
                <a:lnTo>
                  <a:pt x="4865864" y="4386262"/>
                </a:lnTo>
                <a:lnTo>
                  <a:pt x="4883326" y="4424362"/>
                </a:lnTo>
                <a:lnTo>
                  <a:pt x="4921426" y="4498975"/>
                </a:lnTo>
                <a:lnTo>
                  <a:pt x="4940476" y="4537075"/>
                </a:lnTo>
                <a:lnTo>
                  <a:pt x="4956351" y="4579937"/>
                </a:lnTo>
                <a:lnTo>
                  <a:pt x="4970639" y="4625975"/>
                </a:lnTo>
                <a:lnTo>
                  <a:pt x="4981751" y="4678362"/>
                </a:lnTo>
                <a:lnTo>
                  <a:pt x="4989689" y="4738687"/>
                </a:lnTo>
                <a:lnTo>
                  <a:pt x="4992864" y="4806950"/>
                </a:lnTo>
                <a:lnTo>
                  <a:pt x="4989689" y="4875212"/>
                </a:lnTo>
                <a:lnTo>
                  <a:pt x="4981751" y="4935537"/>
                </a:lnTo>
                <a:lnTo>
                  <a:pt x="4970639" y="4987925"/>
                </a:lnTo>
                <a:lnTo>
                  <a:pt x="4956351" y="5033962"/>
                </a:lnTo>
                <a:lnTo>
                  <a:pt x="4940476" y="5075237"/>
                </a:lnTo>
                <a:lnTo>
                  <a:pt x="4921426" y="5114925"/>
                </a:lnTo>
                <a:lnTo>
                  <a:pt x="4902376" y="5149850"/>
                </a:lnTo>
                <a:lnTo>
                  <a:pt x="4883326" y="5186362"/>
                </a:lnTo>
                <a:lnTo>
                  <a:pt x="4865864" y="5226050"/>
                </a:lnTo>
                <a:lnTo>
                  <a:pt x="4848401" y="5268912"/>
                </a:lnTo>
                <a:lnTo>
                  <a:pt x="4834114" y="5313362"/>
                </a:lnTo>
                <a:lnTo>
                  <a:pt x="4824589" y="5365750"/>
                </a:lnTo>
                <a:lnTo>
                  <a:pt x="4815064" y="5426075"/>
                </a:lnTo>
                <a:lnTo>
                  <a:pt x="4813476" y="5494337"/>
                </a:lnTo>
                <a:lnTo>
                  <a:pt x="4815064" y="5562600"/>
                </a:lnTo>
                <a:lnTo>
                  <a:pt x="4824589" y="5622925"/>
                </a:lnTo>
                <a:lnTo>
                  <a:pt x="4834114" y="5675312"/>
                </a:lnTo>
                <a:lnTo>
                  <a:pt x="4848401" y="5721350"/>
                </a:lnTo>
                <a:lnTo>
                  <a:pt x="4865864" y="5762625"/>
                </a:lnTo>
                <a:lnTo>
                  <a:pt x="4883326" y="5802312"/>
                </a:lnTo>
                <a:lnTo>
                  <a:pt x="4902376" y="5840412"/>
                </a:lnTo>
                <a:lnTo>
                  <a:pt x="4921426" y="5876925"/>
                </a:lnTo>
                <a:lnTo>
                  <a:pt x="4940476" y="5915025"/>
                </a:lnTo>
                <a:lnTo>
                  <a:pt x="4956351" y="5956300"/>
                </a:lnTo>
                <a:lnTo>
                  <a:pt x="4970639" y="6003925"/>
                </a:lnTo>
                <a:lnTo>
                  <a:pt x="4981751" y="6056312"/>
                </a:lnTo>
                <a:lnTo>
                  <a:pt x="4989689" y="6113462"/>
                </a:lnTo>
                <a:lnTo>
                  <a:pt x="4992864" y="6183312"/>
                </a:lnTo>
                <a:lnTo>
                  <a:pt x="4989689" y="6251575"/>
                </a:lnTo>
                <a:lnTo>
                  <a:pt x="4981751" y="6311900"/>
                </a:lnTo>
                <a:lnTo>
                  <a:pt x="4970639" y="6361112"/>
                </a:lnTo>
                <a:lnTo>
                  <a:pt x="4956351" y="6407150"/>
                </a:lnTo>
                <a:lnTo>
                  <a:pt x="4940476" y="6448425"/>
                </a:lnTo>
                <a:lnTo>
                  <a:pt x="4923014" y="6488112"/>
                </a:lnTo>
                <a:lnTo>
                  <a:pt x="4905551" y="6523037"/>
                </a:lnTo>
                <a:lnTo>
                  <a:pt x="4886501" y="6561137"/>
                </a:lnTo>
                <a:lnTo>
                  <a:pt x="4867451" y="6597650"/>
                </a:lnTo>
                <a:lnTo>
                  <a:pt x="4851576" y="6640512"/>
                </a:lnTo>
                <a:lnTo>
                  <a:pt x="4835701" y="6683375"/>
                </a:lnTo>
                <a:lnTo>
                  <a:pt x="4826176" y="6735762"/>
                </a:lnTo>
                <a:lnTo>
                  <a:pt x="4818239" y="6791325"/>
                </a:lnTo>
                <a:lnTo>
                  <a:pt x="48134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5" name="Başlık 4">
            <a:extLst>
              <a:ext uri="{FF2B5EF4-FFF2-40B4-BE49-F238E27FC236}">
                <a16:creationId xmlns:a16="http://schemas.microsoft.com/office/drawing/2014/main" id="{24BB17E2-FF94-4C30-BE27-2AB576619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854" y="643464"/>
            <a:ext cx="3437290" cy="43748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ko-KR" altLang="en-US" sz="6000" dirty="0">
                <a:solidFill>
                  <a:srgbClr val="2A1A00"/>
                </a:solidFill>
              </a:rPr>
              <a:t>삼국 시대</a:t>
            </a:r>
            <a:br>
              <a:rPr lang="en-US" altLang="ko-KR" sz="6000" dirty="0">
                <a:solidFill>
                  <a:srgbClr val="2A1A00"/>
                </a:solidFill>
              </a:rPr>
            </a:br>
            <a:br>
              <a:rPr lang="en-US" altLang="ko-KR" sz="6000" dirty="0">
                <a:solidFill>
                  <a:srgbClr val="2A1A00"/>
                </a:solidFill>
              </a:rPr>
            </a:br>
            <a:r>
              <a:rPr lang="en-US" altLang="ko-KR" sz="6000" dirty="0">
                <a:solidFill>
                  <a:srgbClr val="2A1A00"/>
                </a:solidFill>
              </a:rPr>
              <a:t>3 </a:t>
            </a:r>
            <a:r>
              <a:rPr lang="en-US" altLang="ko-KR" sz="6000" dirty="0" err="1">
                <a:solidFill>
                  <a:srgbClr val="2A1A00"/>
                </a:solidFill>
              </a:rPr>
              <a:t>Krallık</a:t>
            </a:r>
            <a:endParaRPr lang="en-US" sz="6000" dirty="0">
              <a:solidFill>
                <a:srgbClr val="2A1A00"/>
              </a:solidFill>
            </a:endParaRPr>
          </a:p>
        </p:txBody>
      </p:sp>
      <p:sp>
        <p:nvSpPr>
          <p:cNvPr id="6" name="Metin Yer Tutucusu 5">
            <a:extLst>
              <a:ext uri="{FF2B5EF4-FFF2-40B4-BE49-F238E27FC236}">
                <a16:creationId xmlns:a16="http://schemas.microsoft.com/office/drawing/2014/main" id="{50E5D72F-C4AE-49E4-9A23-CCD8D2ECFB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4854" y="5338354"/>
            <a:ext cx="3437290" cy="9920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1600" dirty="0" err="1">
                <a:solidFill>
                  <a:srgbClr val="F3F3F2"/>
                </a:solidFill>
              </a:rPr>
              <a:t>Goguryo</a:t>
            </a:r>
            <a:r>
              <a:rPr lang="en-US" sz="1600" dirty="0">
                <a:solidFill>
                  <a:srgbClr val="F3F3F2"/>
                </a:solidFill>
              </a:rPr>
              <a:t> – </a:t>
            </a:r>
            <a:r>
              <a:rPr lang="en-US" sz="1600" dirty="0" err="1">
                <a:solidFill>
                  <a:srgbClr val="F3F3F2"/>
                </a:solidFill>
              </a:rPr>
              <a:t>bek</a:t>
            </a:r>
            <a:r>
              <a:rPr lang="tr-TR" sz="1600" dirty="0">
                <a:solidFill>
                  <a:srgbClr val="F3F3F2"/>
                </a:solidFill>
              </a:rPr>
              <a:t>c</a:t>
            </a:r>
            <a:r>
              <a:rPr lang="en-US" sz="1600" dirty="0">
                <a:solidFill>
                  <a:srgbClr val="F3F3F2"/>
                </a:solidFill>
              </a:rPr>
              <a:t>e – </a:t>
            </a:r>
            <a:r>
              <a:rPr lang="en-US" sz="1600" dirty="0" err="1">
                <a:solidFill>
                  <a:srgbClr val="F3F3F2"/>
                </a:solidFill>
              </a:rPr>
              <a:t>şilla</a:t>
            </a:r>
            <a:r>
              <a:rPr lang="en-US" sz="1600" dirty="0">
                <a:solidFill>
                  <a:srgbClr val="F3F3F2"/>
                </a:solidFill>
              </a:rPr>
              <a:t> - </a:t>
            </a:r>
            <a:r>
              <a:rPr lang="en-US" sz="1600" dirty="0" err="1">
                <a:solidFill>
                  <a:srgbClr val="F3F3F2"/>
                </a:solidFill>
              </a:rPr>
              <a:t>gaya</a:t>
            </a:r>
            <a:endParaRPr lang="en-US" sz="1600" dirty="0">
              <a:solidFill>
                <a:srgbClr val="F3F3F2"/>
              </a:solidFill>
            </a:endParaRPr>
          </a:p>
        </p:txBody>
      </p:sp>
      <p:pic>
        <p:nvPicPr>
          <p:cNvPr id="8" name="Resim 7" descr="metin, harita içeren bir resim&#10;&#10;Açıklama otomatik olarak oluşturuldu">
            <a:extLst>
              <a:ext uri="{FF2B5EF4-FFF2-40B4-BE49-F238E27FC236}">
                <a16:creationId xmlns:a16="http://schemas.microsoft.com/office/drawing/2014/main" id="{A27F1FB7-CF3F-4066-B73B-93831CD993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679" y="643464"/>
            <a:ext cx="4719567" cy="5574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001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6073BA5-7F60-4D27-8E56-817A5BDF2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 sz="3200" dirty="0"/>
              <a:t>삼국사기</a:t>
            </a:r>
            <a:br>
              <a:rPr lang="en-US" altLang="ko-KR" sz="3200" dirty="0"/>
            </a:br>
            <a:br>
              <a:rPr lang="en-US" altLang="ko-KR" sz="3200" dirty="0"/>
            </a:br>
            <a:r>
              <a:rPr lang="tr-TR" altLang="ko-KR" sz="3200" dirty="0" err="1"/>
              <a:t>Samguk</a:t>
            </a:r>
            <a:r>
              <a:rPr lang="tr-TR" altLang="ko-KR" sz="3200" dirty="0"/>
              <a:t> </a:t>
            </a:r>
            <a:r>
              <a:rPr lang="tr-TR" altLang="ko-KR" sz="3200" dirty="0" err="1"/>
              <a:t>sagı</a:t>
            </a:r>
            <a:endParaRPr lang="en-US" sz="3200" dirty="0"/>
          </a:p>
        </p:txBody>
      </p:sp>
      <p:pic>
        <p:nvPicPr>
          <p:cNvPr id="6" name="İçerik Yer Tutucusu 5" descr="metin içeren bir resim&#10;&#10;Açıklama otomatik olarak oluşturuldu">
            <a:extLst>
              <a:ext uri="{FF2B5EF4-FFF2-40B4-BE49-F238E27FC236}">
                <a16:creationId xmlns:a16="http://schemas.microsoft.com/office/drawing/2014/main" id="{8E0A07EA-38CF-4CB2-B858-2735A146AD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97" y="0"/>
            <a:ext cx="6718240" cy="6858000"/>
          </a:xfrm>
        </p:spPr>
      </p:pic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E91E95B-76E5-4FCA-9FE5-06916F4FEA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64335" y="1741336"/>
            <a:ext cx="4527665" cy="5116664"/>
          </a:xfrm>
        </p:spPr>
        <p:txBody>
          <a:bodyPr>
            <a:norm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/>
              <a:t>1145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 err="1"/>
              <a:t>Goryeo</a:t>
            </a:r>
            <a:r>
              <a:rPr lang="tr-TR" sz="2200" dirty="0"/>
              <a:t> Kralı </a:t>
            </a:r>
            <a:r>
              <a:rPr lang="tr-TR" sz="2200" dirty="0" err="1"/>
              <a:t>Injong</a:t>
            </a:r>
            <a:r>
              <a:rPr lang="tr-TR" sz="2200" dirty="0"/>
              <a:t> dönemi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/>
              <a:t>Kaleme alan: Kim </a:t>
            </a:r>
            <a:r>
              <a:rPr lang="tr-TR" sz="2200" dirty="0" err="1"/>
              <a:t>Busik</a:t>
            </a:r>
            <a:endParaRPr lang="tr-TR" sz="2200" dirty="0"/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 err="1"/>
              <a:t>Goguryeo</a:t>
            </a:r>
            <a:r>
              <a:rPr lang="tr-TR" sz="2200" dirty="0"/>
              <a:t> – </a:t>
            </a:r>
            <a:r>
              <a:rPr lang="tr-TR" sz="2200" dirty="0" err="1"/>
              <a:t>Silla</a:t>
            </a:r>
            <a:r>
              <a:rPr lang="tr-TR" sz="2200" dirty="0"/>
              <a:t> – </a:t>
            </a:r>
            <a:r>
              <a:rPr lang="tr-TR" sz="2200" dirty="0" err="1"/>
              <a:t>Baekje</a:t>
            </a:r>
            <a:r>
              <a:rPr lang="tr-TR" sz="2200" dirty="0"/>
              <a:t> dönemleri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/>
              <a:t>Koreliler tarafından kaleme alınan en eski Kore tarihi kayıtları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/>
              <a:t>50 kitaptan oluşmaktadır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423765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19A2CD-D7B3-4618-9FD0-6812B2EA1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goguryeo</a:t>
            </a:r>
            <a:endParaRPr lang="en-US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5DE0829-8FD7-4FE6-BF26-3DCCB89C9A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148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>
            <a:extLst>
              <a:ext uri="{FF2B5EF4-FFF2-40B4-BE49-F238E27FC236}">
                <a16:creationId xmlns:a16="http://schemas.microsoft.com/office/drawing/2014/main" id="{43F7E509-38FC-430B-BEE9-0BD7F137B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7361208-7573-4B45-9251-E4E92E7EF6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56B7AC-8991-4B6B-92E2-9EBB80DBBC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İçerik Yer Tutucusu 5" descr="metin, harita içeren bir resim&#10;&#10;Açıklama otomatik olarak oluşturuldu">
            <a:extLst>
              <a:ext uri="{FF2B5EF4-FFF2-40B4-BE49-F238E27FC236}">
                <a16:creationId xmlns:a16="http://schemas.microsoft.com/office/drawing/2014/main" id="{0F4712F4-4927-47EE-9BBF-20B8E207D6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5" r="5509"/>
          <a:stretch/>
        </p:blipFill>
        <p:spPr>
          <a:xfrm>
            <a:off x="20" y="-1"/>
            <a:ext cx="4064257" cy="6858001"/>
          </a:xfrm>
          <a:prstGeom prst="rect">
            <a:avLst/>
          </a:prstGeom>
        </p:spPr>
      </p:pic>
      <p:pic>
        <p:nvPicPr>
          <p:cNvPr id="5" name="Resim 4" descr="metin, harita içeren bir resim&#10;&#10;Açıklama otomatik olarak oluşturuldu">
            <a:extLst>
              <a:ext uri="{FF2B5EF4-FFF2-40B4-BE49-F238E27FC236}">
                <a16:creationId xmlns:a16="http://schemas.microsoft.com/office/drawing/2014/main" id="{5F43932C-E4C7-4E48-B9DE-AF5E4AB15B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6" r="11664"/>
          <a:stretch/>
        </p:blipFill>
        <p:spPr>
          <a:xfrm>
            <a:off x="3459892" y="10"/>
            <a:ext cx="4511313" cy="6857990"/>
          </a:xfrm>
          <a:custGeom>
            <a:avLst/>
            <a:gdLst/>
            <a:ahLst/>
            <a:cxnLst/>
            <a:rect l="l" t="t" r="r" b="b"/>
            <a:pathLst>
              <a:path w="3906925" h="6858000">
                <a:moveTo>
                  <a:pt x="0" y="0"/>
                </a:moveTo>
                <a:lnTo>
                  <a:pt x="3727537" y="0"/>
                </a:lnTo>
                <a:lnTo>
                  <a:pt x="3732300" y="66675"/>
                </a:lnTo>
                <a:lnTo>
                  <a:pt x="3740237" y="122237"/>
                </a:lnTo>
                <a:lnTo>
                  <a:pt x="3749762" y="174625"/>
                </a:lnTo>
                <a:lnTo>
                  <a:pt x="3765637" y="217487"/>
                </a:lnTo>
                <a:lnTo>
                  <a:pt x="3781512" y="260350"/>
                </a:lnTo>
                <a:lnTo>
                  <a:pt x="3800562" y="296862"/>
                </a:lnTo>
                <a:lnTo>
                  <a:pt x="3819612" y="334962"/>
                </a:lnTo>
                <a:lnTo>
                  <a:pt x="3837075" y="369887"/>
                </a:lnTo>
                <a:lnTo>
                  <a:pt x="3854537" y="409575"/>
                </a:lnTo>
                <a:lnTo>
                  <a:pt x="3870412" y="450850"/>
                </a:lnTo>
                <a:lnTo>
                  <a:pt x="3884700" y="496887"/>
                </a:lnTo>
                <a:lnTo>
                  <a:pt x="3895812" y="546100"/>
                </a:lnTo>
                <a:lnTo>
                  <a:pt x="3903750" y="606425"/>
                </a:lnTo>
                <a:lnTo>
                  <a:pt x="3906925" y="673100"/>
                </a:lnTo>
                <a:lnTo>
                  <a:pt x="3903750" y="744537"/>
                </a:lnTo>
                <a:lnTo>
                  <a:pt x="3895812" y="801687"/>
                </a:lnTo>
                <a:lnTo>
                  <a:pt x="3884700" y="854075"/>
                </a:lnTo>
                <a:lnTo>
                  <a:pt x="3870412" y="901700"/>
                </a:lnTo>
                <a:lnTo>
                  <a:pt x="3854537" y="942975"/>
                </a:lnTo>
                <a:lnTo>
                  <a:pt x="3835487" y="981075"/>
                </a:lnTo>
                <a:lnTo>
                  <a:pt x="3816437" y="1017587"/>
                </a:lnTo>
                <a:lnTo>
                  <a:pt x="3797387" y="1055687"/>
                </a:lnTo>
                <a:lnTo>
                  <a:pt x="3779925" y="1095375"/>
                </a:lnTo>
                <a:lnTo>
                  <a:pt x="3762462" y="1136650"/>
                </a:lnTo>
                <a:lnTo>
                  <a:pt x="3748175" y="1182687"/>
                </a:lnTo>
                <a:lnTo>
                  <a:pt x="3738650" y="1235075"/>
                </a:lnTo>
                <a:lnTo>
                  <a:pt x="3729125" y="1295400"/>
                </a:lnTo>
                <a:lnTo>
                  <a:pt x="3727537" y="1363662"/>
                </a:lnTo>
                <a:lnTo>
                  <a:pt x="3729125" y="1431925"/>
                </a:lnTo>
                <a:lnTo>
                  <a:pt x="3738650" y="1492250"/>
                </a:lnTo>
                <a:lnTo>
                  <a:pt x="3748175" y="1544637"/>
                </a:lnTo>
                <a:lnTo>
                  <a:pt x="3762462" y="1589087"/>
                </a:lnTo>
                <a:lnTo>
                  <a:pt x="3779925" y="1631950"/>
                </a:lnTo>
                <a:lnTo>
                  <a:pt x="3797387" y="1671637"/>
                </a:lnTo>
                <a:lnTo>
                  <a:pt x="3816437" y="1708150"/>
                </a:lnTo>
                <a:lnTo>
                  <a:pt x="3835487" y="1743075"/>
                </a:lnTo>
                <a:lnTo>
                  <a:pt x="3854537" y="1782762"/>
                </a:lnTo>
                <a:lnTo>
                  <a:pt x="3870412" y="1824037"/>
                </a:lnTo>
                <a:lnTo>
                  <a:pt x="3884700" y="1870075"/>
                </a:lnTo>
                <a:lnTo>
                  <a:pt x="3895812" y="1922462"/>
                </a:lnTo>
                <a:lnTo>
                  <a:pt x="3903750" y="1982787"/>
                </a:lnTo>
                <a:lnTo>
                  <a:pt x="3906925" y="2051050"/>
                </a:lnTo>
                <a:lnTo>
                  <a:pt x="3903750" y="2119312"/>
                </a:lnTo>
                <a:lnTo>
                  <a:pt x="3895812" y="2179637"/>
                </a:lnTo>
                <a:lnTo>
                  <a:pt x="3884700" y="2232025"/>
                </a:lnTo>
                <a:lnTo>
                  <a:pt x="3870412" y="2278062"/>
                </a:lnTo>
                <a:lnTo>
                  <a:pt x="3854537" y="2319337"/>
                </a:lnTo>
                <a:lnTo>
                  <a:pt x="3835487" y="2359025"/>
                </a:lnTo>
                <a:lnTo>
                  <a:pt x="3816437" y="2395537"/>
                </a:lnTo>
                <a:lnTo>
                  <a:pt x="3797387" y="2433637"/>
                </a:lnTo>
                <a:lnTo>
                  <a:pt x="3779925" y="2471737"/>
                </a:lnTo>
                <a:lnTo>
                  <a:pt x="3762462" y="2513012"/>
                </a:lnTo>
                <a:lnTo>
                  <a:pt x="3748175" y="2560637"/>
                </a:lnTo>
                <a:lnTo>
                  <a:pt x="3738650" y="2613025"/>
                </a:lnTo>
                <a:lnTo>
                  <a:pt x="3729125" y="2671762"/>
                </a:lnTo>
                <a:lnTo>
                  <a:pt x="3727537" y="2741612"/>
                </a:lnTo>
                <a:lnTo>
                  <a:pt x="3729125" y="2809875"/>
                </a:lnTo>
                <a:lnTo>
                  <a:pt x="3738650" y="2868612"/>
                </a:lnTo>
                <a:lnTo>
                  <a:pt x="3748175" y="2922587"/>
                </a:lnTo>
                <a:lnTo>
                  <a:pt x="3762462" y="2967037"/>
                </a:lnTo>
                <a:lnTo>
                  <a:pt x="3779925" y="3009900"/>
                </a:lnTo>
                <a:lnTo>
                  <a:pt x="3797387" y="3046412"/>
                </a:lnTo>
                <a:lnTo>
                  <a:pt x="3816437" y="3084512"/>
                </a:lnTo>
                <a:lnTo>
                  <a:pt x="3835487" y="3121025"/>
                </a:lnTo>
                <a:lnTo>
                  <a:pt x="3854537" y="3160712"/>
                </a:lnTo>
                <a:lnTo>
                  <a:pt x="3870412" y="3201987"/>
                </a:lnTo>
                <a:lnTo>
                  <a:pt x="3884700" y="3248025"/>
                </a:lnTo>
                <a:lnTo>
                  <a:pt x="3895812" y="3300412"/>
                </a:lnTo>
                <a:lnTo>
                  <a:pt x="3903750" y="3360737"/>
                </a:lnTo>
                <a:lnTo>
                  <a:pt x="3906925" y="3427412"/>
                </a:lnTo>
                <a:lnTo>
                  <a:pt x="3903750" y="3497262"/>
                </a:lnTo>
                <a:lnTo>
                  <a:pt x="3895812" y="3557587"/>
                </a:lnTo>
                <a:lnTo>
                  <a:pt x="3884700" y="3609975"/>
                </a:lnTo>
                <a:lnTo>
                  <a:pt x="3870412" y="3656012"/>
                </a:lnTo>
                <a:lnTo>
                  <a:pt x="3854537" y="3697287"/>
                </a:lnTo>
                <a:lnTo>
                  <a:pt x="3835487" y="3736975"/>
                </a:lnTo>
                <a:lnTo>
                  <a:pt x="3797387" y="3811587"/>
                </a:lnTo>
                <a:lnTo>
                  <a:pt x="3779925" y="3848100"/>
                </a:lnTo>
                <a:lnTo>
                  <a:pt x="3762462" y="3890962"/>
                </a:lnTo>
                <a:lnTo>
                  <a:pt x="3748175" y="3935412"/>
                </a:lnTo>
                <a:lnTo>
                  <a:pt x="3738650" y="3987800"/>
                </a:lnTo>
                <a:lnTo>
                  <a:pt x="3729125" y="4048125"/>
                </a:lnTo>
                <a:lnTo>
                  <a:pt x="3727537" y="4116387"/>
                </a:lnTo>
                <a:lnTo>
                  <a:pt x="3729125" y="4186237"/>
                </a:lnTo>
                <a:lnTo>
                  <a:pt x="3738650" y="4244975"/>
                </a:lnTo>
                <a:lnTo>
                  <a:pt x="3748175" y="4297362"/>
                </a:lnTo>
                <a:lnTo>
                  <a:pt x="3762462" y="4343400"/>
                </a:lnTo>
                <a:lnTo>
                  <a:pt x="3779925" y="4386262"/>
                </a:lnTo>
                <a:lnTo>
                  <a:pt x="3797387" y="4424362"/>
                </a:lnTo>
                <a:lnTo>
                  <a:pt x="3835487" y="4498975"/>
                </a:lnTo>
                <a:lnTo>
                  <a:pt x="3854537" y="4537075"/>
                </a:lnTo>
                <a:lnTo>
                  <a:pt x="3870412" y="4579937"/>
                </a:lnTo>
                <a:lnTo>
                  <a:pt x="3884700" y="4625975"/>
                </a:lnTo>
                <a:lnTo>
                  <a:pt x="3895812" y="4678362"/>
                </a:lnTo>
                <a:lnTo>
                  <a:pt x="3903750" y="4738687"/>
                </a:lnTo>
                <a:lnTo>
                  <a:pt x="3906925" y="4806950"/>
                </a:lnTo>
                <a:lnTo>
                  <a:pt x="3903750" y="4875212"/>
                </a:lnTo>
                <a:lnTo>
                  <a:pt x="3895812" y="4935537"/>
                </a:lnTo>
                <a:lnTo>
                  <a:pt x="3884700" y="4987925"/>
                </a:lnTo>
                <a:lnTo>
                  <a:pt x="3870412" y="5033962"/>
                </a:lnTo>
                <a:lnTo>
                  <a:pt x="3854537" y="5075237"/>
                </a:lnTo>
                <a:lnTo>
                  <a:pt x="3835487" y="5114925"/>
                </a:lnTo>
                <a:lnTo>
                  <a:pt x="3816437" y="5149850"/>
                </a:lnTo>
                <a:lnTo>
                  <a:pt x="3797387" y="5186362"/>
                </a:lnTo>
                <a:lnTo>
                  <a:pt x="3779925" y="5226050"/>
                </a:lnTo>
                <a:lnTo>
                  <a:pt x="3762462" y="5268912"/>
                </a:lnTo>
                <a:lnTo>
                  <a:pt x="3748175" y="5313362"/>
                </a:lnTo>
                <a:lnTo>
                  <a:pt x="3738650" y="5365750"/>
                </a:lnTo>
                <a:lnTo>
                  <a:pt x="3729125" y="5426075"/>
                </a:lnTo>
                <a:lnTo>
                  <a:pt x="3727537" y="5494337"/>
                </a:lnTo>
                <a:lnTo>
                  <a:pt x="3729125" y="5562600"/>
                </a:lnTo>
                <a:lnTo>
                  <a:pt x="3738650" y="5622925"/>
                </a:lnTo>
                <a:lnTo>
                  <a:pt x="3748175" y="5675312"/>
                </a:lnTo>
                <a:lnTo>
                  <a:pt x="3762462" y="5721350"/>
                </a:lnTo>
                <a:lnTo>
                  <a:pt x="3779925" y="5762625"/>
                </a:lnTo>
                <a:lnTo>
                  <a:pt x="3797387" y="5802312"/>
                </a:lnTo>
                <a:lnTo>
                  <a:pt x="3816437" y="5840412"/>
                </a:lnTo>
                <a:lnTo>
                  <a:pt x="3835487" y="5876925"/>
                </a:lnTo>
                <a:lnTo>
                  <a:pt x="3854537" y="5915025"/>
                </a:lnTo>
                <a:lnTo>
                  <a:pt x="3870412" y="5956300"/>
                </a:lnTo>
                <a:lnTo>
                  <a:pt x="3884700" y="6003925"/>
                </a:lnTo>
                <a:lnTo>
                  <a:pt x="3895812" y="6056312"/>
                </a:lnTo>
                <a:lnTo>
                  <a:pt x="3903750" y="6113462"/>
                </a:lnTo>
                <a:lnTo>
                  <a:pt x="3906925" y="6183312"/>
                </a:lnTo>
                <a:lnTo>
                  <a:pt x="3903750" y="6251575"/>
                </a:lnTo>
                <a:lnTo>
                  <a:pt x="3895812" y="6311900"/>
                </a:lnTo>
                <a:lnTo>
                  <a:pt x="3884700" y="6361112"/>
                </a:lnTo>
                <a:lnTo>
                  <a:pt x="3870412" y="6407150"/>
                </a:lnTo>
                <a:lnTo>
                  <a:pt x="3854537" y="6448425"/>
                </a:lnTo>
                <a:lnTo>
                  <a:pt x="3837075" y="6488112"/>
                </a:lnTo>
                <a:lnTo>
                  <a:pt x="3819612" y="6523037"/>
                </a:lnTo>
                <a:lnTo>
                  <a:pt x="3800562" y="6561137"/>
                </a:lnTo>
                <a:lnTo>
                  <a:pt x="3781512" y="6597650"/>
                </a:lnTo>
                <a:lnTo>
                  <a:pt x="3765637" y="6640512"/>
                </a:lnTo>
                <a:lnTo>
                  <a:pt x="3749762" y="6683375"/>
                </a:lnTo>
                <a:lnTo>
                  <a:pt x="3740237" y="6735762"/>
                </a:lnTo>
                <a:lnTo>
                  <a:pt x="3732300" y="6791325"/>
                </a:lnTo>
                <a:lnTo>
                  <a:pt x="372753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 useBgFill="1">
        <p:nvSpPr>
          <p:cNvPr id="17" name="Freeform: Shape 16">
            <a:extLst>
              <a:ext uri="{FF2B5EF4-FFF2-40B4-BE49-F238E27FC236}">
                <a16:creationId xmlns:a16="http://schemas.microsoft.com/office/drawing/2014/main" id="{F7CC7D8E-EFA5-4077-A4F3-6CA7CE124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04502" y="0"/>
            <a:ext cx="4287499" cy="6858000"/>
          </a:xfrm>
          <a:custGeom>
            <a:avLst/>
            <a:gdLst>
              <a:gd name="connsiteX0" fmla="*/ 0 w 4287499"/>
              <a:gd name="connsiteY0" fmla="*/ 0 h 6858000"/>
              <a:gd name="connsiteX1" fmla="*/ 4287499 w 4287499"/>
              <a:gd name="connsiteY1" fmla="*/ 0 h 6858000"/>
              <a:gd name="connsiteX2" fmla="*/ 4287499 w 4287499"/>
              <a:gd name="connsiteY2" fmla="*/ 6858000 h 6858000"/>
              <a:gd name="connsiteX3" fmla="*/ 0 w 4287499"/>
              <a:gd name="connsiteY3" fmla="*/ 6858000 h 6858000"/>
              <a:gd name="connsiteX4" fmla="*/ 4763 w 4287499"/>
              <a:gd name="connsiteY4" fmla="*/ 6791325 h 6858000"/>
              <a:gd name="connsiteX5" fmla="*/ 12700 w 4287499"/>
              <a:gd name="connsiteY5" fmla="*/ 6735762 h 6858000"/>
              <a:gd name="connsiteX6" fmla="*/ 22225 w 4287499"/>
              <a:gd name="connsiteY6" fmla="*/ 6683375 h 6858000"/>
              <a:gd name="connsiteX7" fmla="*/ 38100 w 4287499"/>
              <a:gd name="connsiteY7" fmla="*/ 6640512 h 6858000"/>
              <a:gd name="connsiteX8" fmla="*/ 53975 w 4287499"/>
              <a:gd name="connsiteY8" fmla="*/ 6597650 h 6858000"/>
              <a:gd name="connsiteX9" fmla="*/ 73025 w 4287499"/>
              <a:gd name="connsiteY9" fmla="*/ 6561137 h 6858000"/>
              <a:gd name="connsiteX10" fmla="*/ 92075 w 4287499"/>
              <a:gd name="connsiteY10" fmla="*/ 6523037 h 6858000"/>
              <a:gd name="connsiteX11" fmla="*/ 109538 w 4287499"/>
              <a:gd name="connsiteY11" fmla="*/ 6488112 h 6858000"/>
              <a:gd name="connsiteX12" fmla="*/ 127000 w 4287499"/>
              <a:gd name="connsiteY12" fmla="*/ 6448425 h 6858000"/>
              <a:gd name="connsiteX13" fmla="*/ 142875 w 4287499"/>
              <a:gd name="connsiteY13" fmla="*/ 6407150 h 6858000"/>
              <a:gd name="connsiteX14" fmla="*/ 157163 w 4287499"/>
              <a:gd name="connsiteY14" fmla="*/ 6361112 h 6858000"/>
              <a:gd name="connsiteX15" fmla="*/ 168275 w 4287499"/>
              <a:gd name="connsiteY15" fmla="*/ 6311900 h 6858000"/>
              <a:gd name="connsiteX16" fmla="*/ 176213 w 4287499"/>
              <a:gd name="connsiteY16" fmla="*/ 6251575 h 6858000"/>
              <a:gd name="connsiteX17" fmla="*/ 179388 w 4287499"/>
              <a:gd name="connsiteY17" fmla="*/ 6183312 h 6858000"/>
              <a:gd name="connsiteX18" fmla="*/ 176213 w 4287499"/>
              <a:gd name="connsiteY18" fmla="*/ 6113462 h 6858000"/>
              <a:gd name="connsiteX19" fmla="*/ 168275 w 4287499"/>
              <a:gd name="connsiteY19" fmla="*/ 6056312 h 6858000"/>
              <a:gd name="connsiteX20" fmla="*/ 157163 w 4287499"/>
              <a:gd name="connsiteY20" fmla="*/ 6003925 h 6858000"/>
              <a:gd name="connsiteX21" fmla="*/ 142875 w 4287499"/>
              <a:gd name="connsiteY21" fmla="*/ 5956300 h 6858000"/>
              <a:gd name="connsiteX22" fmla="*/ 127000 w 4287499"/>
              <a:gd name="connsiteY22" fmla="*/ 5915025 h 6858000"/>
              <a:gd name="connsiteX23" fmla="*/ 107950 w 4287499"/>
              <a:gd name="connsiteY23" fmla="*/ 5876925 h 6858000"/>
              <a:gd name="connsiteX24" fmla="*/ 88900 w 4287499"/>
              <a:gd name="connsiteY24" fmla="*/ 5840412 h 6858000"/>
              <a:gd name="connsiteX25" fmla="*/ 69850 w 4287499"/>
              <a:gd name="connsiteY25" fmla="*/ 5802312 h 6858000"/>
              <a:gd name="connsiteX26" fmla="*/ 52388 w 4287499"/>
              <a:gd name="connsiteY26" fmla="*/ 5762625 h 6858000"/>
              <a:gd name="connsiteX27" fmla="*/ 34925 w 4287499"/>
              <a:gd name="connsiteY27" fmla="*/ 5721350 h 6858000"/>
              <a:gd name="connsiteX28" fmla="*/ 20638 w 4287499"/>
              <a:gd name="connsiteY28" fmla="*/ 5675312 h 6858000"/>
              <a:gd name="connsiteX29" fmla="*/ 11113 w 4287499"/>
              <a:gd name="connsiteY29" fmla="*/ 5622925 h 6858000"/>
              <a:gd name="connsiteX30" fmla="*/ 1588 w 4287499"/>
              <a:gd name="connsiteY30" fmla="*/ 5562600 h 6858000"/>
              <a:gd name="connsiteX31" fmla="*/ 0 w 4287499"/>
              <a:gd name="connsiteY31" fmla="*/ 5494337 h 6858000"/>
              <a:gd name="connsiteX32" fmla="*/ 1588 w 4287499"/>
              <a:gd name="connsiteY32" fmla="*/ 5426075 h 6858000"/>
              <a:gd name="connsiteX33" fmla="*/ 11113 w 4287499"/>
              <a:gd name="connsiteY33" fmla="*/ 5365750 h 6858000"/>
              <a:gd name="connsiteX34" fmla="*/ 20638 w 4287499"/>
              <a:gd name="connsiteY34" fmla="*/ 5313362 h 6858000"/>
              <a:gd name="connsiteX35" fmla="*/ 34925 w 4287499"/>
              <a:gd name="connsiteY35" fmla="*/ 5268912 h 6858000"/>
              <a:gd name="connsiteX36" fmla="*/ 52388 w 4287499"/>
              <a:gd name="connsiteY36" fmla="*/ 5226050 h 6858000"/>
              <a:gd name="connsiteX37" fmla="*/ 69850 w 4287499"/>
              <a:gd name="connsiteY37" fmla="*/ 5186362 h 6858000"/>
              <a:gd name="connsiteX38" fmla="*/ 88900 w 4287499"/>
              <a:gd name="connsiteY38" fmla="*/ 5149850 h 6858000"/>
              <a:gd name="connsiteX39" fmla="*/ 107950 w 4287499"/>
              <a:gd name="connsiteY39" fmla="*/ 5114925 h 6858000"/>
              <a:gd name="connsiteX40" fmla="*/ 127000 w 4287499"/>
              <a:gd name="connsiteY40" fmla="*/ 5075237 h 6858000"/>
              <a:gd name="connsiteX41" fmla="*/ 142875 w 4287499"/>
              <a:gd name="connsiteY41" fmla="*/ 5033962 h 6858000"/>
              <a:gd name="connsiteX42" fmla="*/ 157163 w 4287499"/>
              <a:gd name="connsiteY42" fmla="*/ 4987925 h 6858000"/>
              <a:gd name="connsiteX43" fmla="*/ 168275 w 4287499"/>
              <a:gd name="connsiteY43" fmla="*/ 4935537 h 6858000"/>
              <a:gd name="connsiteX44" fmla="*/ 176213 w 4287499"/>
              <a:gd name="connsiteY44" fmla="*/ 4875212 h 6858000"/>
              <a:gd name="connsiteX45" fmla="*/ 179388 w 4287499"/>
              <a:gd name="connsiteY45" fmla="*/ 4806950 h 6858000"/>
              <a:gd name="connsiteX46" fmla="*/ 176213 w 4287499"/>
              <a:gd name="connsiteY46" fmla="*/ 4738687 h 6858000"/>
              <a:gd name="connsiteX47" fmla="*/ 168275 w 4287499"/>
              <a:gd name="connsiteY47" fmla="*/ 4678362 h 6858000"/>
              <a:gd name="connsiteX48" fmla="*/ 157163 w 4287499"/>
              <a:gd name="connsiteY48" fmla="*/ 4625975 h 6858000"/>
              <a:gd name="connsiteX49" fmla="*/ 142875 w 4287499"/>
              <a:gd name="connsiteY49" fmla="*/ 4579937 h 6858000"/>
              <a:gd name="connsiteX50" fmla="*/ 127000 w 4287499"/>
              <a:gd name="connsiteY50" fmla="*/ 4537075 h 6858000"/>
              <a:gd name="connsiteX51" fmla="*/ 107950 w 4287499"/>
              <a:gd name="connsiteY51" fmla="*/ 4498975 h 6858000"/>
              <a:gd name="connsiteX52" fmla="*/ 69850 w 4287499"/>
              <a:gd name="connsiteY52" fmla="*/ 4424362 h 6858000"/>
              <a:gd name="connsiteX53" fmla="*/ 52388 w 4287499"/>
              <a:gd name="connsiteY53" fmla="*/ 4386262 h 6858000"/>
              <a:gd name="connsiteX54" fmla="*/ 34925 w 4287499"/>
              <a:gd name="connsiteY54" fmla="*/ 4343400 h 6858000"/>
              <a:gd name="connsiteX55" fmla="*/ 20638 w 4287499"/>
              <a:gd name="connsiteY55" fmla="*/ 4297362 h 6858000"/>
              <a:gd name="connsiteX56" fmla="*/ 11113 w 4287499"/>
              <a:gd name="connsiteY56" fmla="*/ 4244975 h 6858000"/>
              <a:gd name="connsiteX57" fmla="*/ 1588 w 4287499"/>
              <a:gd name="connsiteY57" fmla="*/ 4186237 h 6858000"/>
              <a:gd name="connsiteX58" fmla="*/ 0 w 4287499"/>
              <a:gd name="connsiteY58" fmla="*/ 4116387 h 6858000"/>
              <a:gd name="connsiteX59" fmla="*/ 1588 w 4287499"/>
              <a:gd name="connsiteY59" fmla="*/ 4048125 h 6858000"/>
              <a:gd name="connsiteX60" fmla="*/ 11113 w 4287499"/>
              <a:gd name="connsiteY60" fmla="*/ 3987800 h 6858000"/>
              <a:gd name="connsiteX61" fmla="*/ 20638 w 4287499"/>
              <a:gd name="connsiteY61" fmla="*/ 3935412 h 6858000"/>
              <a:gd name="connsiteX62" fmla="*/ 34925 w 4287499"/>
              <a:gd name="connsiteY62" fmla="*/ 3890962 h 6858000"/>
              <a:gd name="connsiteX63" fmla="*/ 52388 w 4287499"/>
              <a:gd name="connsiteY63" fmla="*/ 3848100 h 6858000"/>
              <a:gd name="connsiteX64" fmla="*/ 69850 w 4287499"/>
              <a:gd name="connsiteY64" fmla="*/ 3811587 h 6858000"/>
              <a:gd name="connsiteX65" fmla="*/ 107950 w 4287499"/>
              <a:gd name="connsiteY65" fmla="*/ 3736975 h 6858000"/>
              <a:gd name="connsiteX66" fmla="*/ 127000 w 4287499"/>
              <a:gd name="connsiteY66" fmla="*/ 3697287 h 6858000"/>
              <a:gd name="connsiteX67" fmla="*/ 142875 w 4287499"/>
              <a:gd name="connsiteY67" fmla="*/ 3656012 h 6858000"/>
              <a:gd name="connsiteX68" fmla="*/ 157163 w 4287499"/>
              <a:gd name="connsiteY68" fmla="*/ 3609975 h 6858000"/>
              <a:gd name="connsiteX69" fmla="*/ 168275 w 4287499"/>
              <a:gd name="connsiteY69" fmla="*/ 3557587 h 6858000"/>
              <a:gd name="connsiteX70" fmla="*/ 176213 w 4287499"/>
              <a:gd name="connsiteY70" fmla="*/ 3497262 h 6858000"/>
              <a:gd name="connsiteX71" fmla="*/ 179388 w 4287499"/>
              <a:gd name="connsiteY71" fmla="*/ 3427412 h 6858000"/>
              <a:gd name="connsiteX72" fmla="*/ 176213 w 4287499"/>
              <a:gd name="connsiteY72" fmla="*/ 3360737 h 6858000"/>
              <a:gd name="connsiteX73" fmla="*/ 168275 w 4287499"/>
              <a:gd name="connsiteY73" fmla="*/ 3300412 h 6858000"/>
              <a:gd name="connsiteX74" fmla="*/ 157163 w 4287499"/>
              <a:gd name="connsiteY74" fmla="*/ 3248025 h 6858000"/>
              <a:gd name="connsiteX75" fmla="*/ 142875 w 4287499"/>
              <a:gd name="connsiteY75" fmla="*/ 3201987 h 6858000"/>
              <a:gd name="connsiteX76" fmla="*/ 127000 w 4287499"/>
              <a:gd name="connsiteY76" fmla="*/ 3160712 h 6858000"/>
              <a:gd name="connsiteX77" fmla="*/ 107950 w 4287499"/>
              <a:gd name="connsiteY77" fmla="*/ 3121025 h 6858000"/>
              <a:gd name="connsiteX78" fmla="*/ 88900 w 4287499"/>
              <a:gd name="connsiteY78" fmla="*/ 3084512 h 6858000"/>
              <a:gd name="connsiteX79" fmla="*/ 69850 w 4287499"/>
              <a:gd name="connsiteY79" fmla="*/ 3046412 h 6858000"/>
              <a:gd name="connsiteX80" fmla="*/ 52388 w 4287499"/>
              <a:gd name="connsiteY80" fmla="*/ 3009900 h 6858000"/>
              <a:gd name="connsiteX81" fmla="*/ 34925 w 4287499"/>
              <a:gd name="connsiteY81" fmla="*/ 2967037 h 6858000"/>
              <a:gd name="connsiteX82" fmla="*/ 20638 w 4287499"/>
              <a:gd name="connsiteY82" fmla="*/ 2922587 h 6858000"/>
              <a:gd name="connsiteX83" fmla="*/ 11113 w 4287499"/>
              <a:gd name="connsiteY83" fmla="*/ 2868612 h 6858000"/>
              <a:gd name="connsiteX84" fmla="*/ 1588 w 4287499"/>
              <a:gd name="connsiteY84" fmla="*/ 2809875 h 6858000"/>
              <a:gd name="connsiteX85" fmla="*/ 0 w 4287499"/>
              <a:gd name="connsiteY85" fmla="*/ 2741612 h 6858000"/>
              <a:gd name="connsiteX86" fmla="*/ 1588 w 4287499"/>
              <a:gd name="connsiteY86" fmla="*/ 2671762 h 6858000"/>
              <a:gd name="connsiteX87" fmla="*/ 11113 w 4287499"/>
              <a:gd name="connsiteY87" fmla="*/ 2613025 h 6858000"/>
              <a:gd name="connsiteX88" fmla="*/ 20638 w 4287499"/>
              <a:gd name="connsiteY88" fmla="*/ 2560637 h 6858000"/>
              <a:gd name="connsiteX89" fmla="*/ 34925 w 4287499"/>
              <a:gd name="connsiteY89" fmla="*/ 2513012 h 6858000"/>
              <a:gd name="connsiteX90" fmla="*/ 52388 w 4287499"/>
              <a:gd name="connsiteY90" fmla="*/ 2471737 h 6858000"/>
              <a:gd name="connsiteX91" fmla="*/ 69850 w 4287499"/>
              <a:gd name="connsiteY91" fmla="*/ 2433637 h 6858000"/>
              <a:gd name="connsiteX92" fmla="*/ 88900 w 4287499"/>
              <a:gd name="connsiteY92" fmla="*/ 2395537 h 6858000"/>
              <a:gd name="connsiteX93" fmla="*/ 107950 w 4287499"/>
              <a:gd name="connsiteY93" fmla="*/ 2359025 h 6858000"/>
              <a:gd name="connsiteX94" fmla="*/ 127000 w 4287499"/>
              <a:gd name="connsiteY94" fmla="*/ 2319337 h 6858000"/>
              <a:gd name="connsiteX95" fmla="*/ 142875 w 4287499"/>
              <a:gd name="connsiteY95" fmla="*/ 2278062 h 6858000"/>
              <a:gd name="connsiteX96" fmla="*/ 157163 w 4287499"/>
              <a:gd name="connsiteY96" fmla="*/ 2232025 h 6858000"/>
              <a:gd name="connsiteX97" fmla="*/ 168275 w 4287499"/>
              <a:gd name="connsiteY97" fmla="*/ 2179637 h 6858000"/>
              <a:gd name="connsiteX98" fmla="*/ 176213 w 4287499"/>
              <a:gd name="connsiteY98" fmla="*/ 2119312 h 6858000"/>
              <a:gd name="connsiteX99" fmla="*/ 179388 w 4287499"/>
              <a:gd name="connsiteY99" fmla="*/ 2051050 h 6858000"/>
              <a:gd name="connsiteX100" fmla="*/ 176213 w 4287499"/>
              <a:gd name="connsiteY100" fmla="*/ 1982787 h 6858000"/>
              <a:gd name="connsiteX101" fmla="*/ 168275 w 4287499"/>
              <a:gd name="connsiteY101" fmla="*/ 1922462 h 6858000"/>
              <a:gd name="connsiteX102" fmla="*/ 157163 w 4287499"/>
              <a:gd name="connsiteY102" fmla="*/ 1870075 h 6858000"/>
              <a:gd name="connsiteX103" fmla="*/ 142875 w 4287499"/>
              <a:gd name="connsiteY103" fmla="*/ 1824037 h 6858000"/>
              <a:gd name="connsiteX104" fmla="*/ 127000 w 4287499"/>
              <a:gd name="connsiteY104" fmla="*/ 1782762 h 6858000"/>
              <a:gd name="connsiteX105" fmla="*/ 107950 w 4287499"/>
              <a:gd name="connsiteY105" fmla="*/ 1743075 h 6858000"/>
              <a:gd name="connsiteX106" fmla="*/ 88900 w 4287499"/>
              <a:gd name="connsiteY106" fmla="*/ 1708150 h 6858000"/>
              <a:gd name="connsiteX107" fmla="*/ 69850 w 4287499"/>
              <a:gd name="connsiteY107" fmla="*/ 1671637 h 6858000"/>
              <a:gd name="connsiteX108" fmla="*/ 52388 w 4287499"/>
              <a:gd name="connsiteY108" fmla="*/ 1631950 h 6858000"/>
              <a:gd name="connsiteX109" fmla="*/ 34925 w 4287499"/>
              <a:gd name="connsiteY109" fmla="*/ 1589087 h 6858000"/>
              <a:gd name="connsiteX110" fmla="*/ 20638 w 4287499"/>
              <a:gd name="connsiteY110" fmla="*/ 1544637 h 6858000"/>
              <a:gd name="connsiteX111" fmla="*/ 11113 w 4287499"/>
              <a:gd name="connsiteY111" fmla="*/ 1492250 h 6858000"/>
              <a:gd name="connsiteX112" fmla="*/ 1588 w 4287499"/>
              <a:gd name="connsiteY112" fmla="*/ 1431925 h 6858000"/>
              <a:gd name="connsiteX113" fmla="*/ 0 w 4287499"/>
              <a:gd name="connsiteY113" fmla="*/ 1363662 h 6858000"/>
              <a:gd name="connsiteX114" fmla="*/ 1588 w 4287499"/>
              <a:gd name="connsiteY114" fmla="*/ 1295400 h 6858000"/>
              <a:gd name="connsiteX115" fmla="*/ 11113 w 4287499"/>
              <a:gd name="connsiteY115" fmla="*/ 1235075 h 6858000"/>
              <a:gd name="connsiteX116" fmla="*/ 20638 w 4287499"/>
              <a:gd name="connsiteY116" fmla="*/ 1182687 h 6858000"/>
              <a:gd name="connsiteX117" fmla="*/ 34925 w 4287499"/>
              <a:gd name="connsiteY117" fmla="*/ 1136650 h 6858000"/>
              <a:gd name="connsiteX118" fmla="*/ 52388 w 4287499"/>
              <a:gd name="connsiteY118" fmla="*/ 1095375 h 6858000"/>
              <a:gd name="connsiteX119" fmla="*/ 69850 w 4287499"/>
              <a:gd name="connsiteY119" fmla="*/ 1055687 h 6858000"/>
              <a:gd name="connsiteX120" fmla="*/ 88900 w 4287499"/>
              <a:gd name="connsiteY120" fmla="*/ 1017587 h 6858000"/>
              <a:gd name="connsiteX121" fmla="*/ 107950 w 4287499"/>
              <a:gd name="connsiteY121" fmla="*/ 981075 h 6858000"/>
              <a:gd name="connsiteX122" fmla="*/ 127000 w 4287499"/>
              <a:gd name="connsiteY122" fmla="*/ 942975 h 6858000"/>
              <a:gd name="connsiteX123" fmla="*/ 142875 w 4287499"/>
              <a:gd name="connsiteY123" fmla="*/ 901700 h 6858000"/>
              <a:gd name="connsiteX124" fmla="*/ 157163 w 4287499"/>
              <a:gd name="connsiteY124" fmla="*/ 854075 h 6858000"/>
              <a:gd name="connsiteX125" fmla="*/ 168275 w 4287499"/>
              <a:gd name="connsiteY125" fmla="*/ 801687 h 6858000"/>
              <a:gd name="connsiteX126" fmla="*/ 176213 w 4287499"/>
              <a:gd name="connsiteY126" fmla="*/ 744537 h 6858000"/>
              <a:gd name="connsiteX127" fmla="*/ 179388 w 4287499"/>
              <a:gd name="connsiteY127" fmla="*/ 673100 h 6858000"/>
              <a:gd name="connsiteX128" fmla="*/ 176213 w 4287499"/>
              <a:gd name="connsiteY128" fmla="*/ 606425 h 6858000"/>
              <a:gd name="connsiteX129" fmla="*/ 168275 w 4287499"/>
              <a:gd name="connsiteY129" fmla="*/ 546100 h 6858000"/>
              <a:gd name="connsiteX130" fmla="*/ 157163 w 4287499"/>
              <a:gd name="connsiteY130" fmla="*/ 496887 h 6858000"/>
              <a:gd name="connsiteX131" fmla="*/ 142875 w 4287499"/>
              <a:gd name="connsiteY131" fmla="*/ 450850 h 6858000"/>
              <a:gd name="connsiteX132" fmla="*/ 127000 w 4287499"/>
              <a:gd name="connsiteY132" fmla="*/ 409575 h 6858000"/>
              <a:gd name="connsiteX133" fmla="*/ 109538 w 4287499"/>
              <a:gd name="connsiteY133" fmla="*/ 369887 h 6858000"/>
              <a:gd name="connsiteX134" fmla="*/ 92075 w 4287499"/>
              <a:gd name="connsiteY134" fmla="*/ 334962 h 6858000"/>
              <a:gd name="connsiteX135" fmla="*/ 73025 w 4287499"/>
              <a:gd name="connsiteY135" fmla="*/ 296862 h 6858000"/>
              <a:gd name="connsiteX136" fmla="*/ 53975 w 4287499"/>
              <a:gd name="connsiteY136" fmla="*/ 260350 h 6858000"/>
              <a:gd name="connsiteX137" fmla="*/ 38100 w 4287499"/>
              <a:gd name="connsiteY137" fmla="*/ 217487 h 6858000"/>
              <a:gd name="connsiteX138" fmla="*/ 22225 w 4287499"/>
              <a:gd name="connsiteY138" fmla="*/ 174625 h 6858000"/>
              <a:gd name="connsiteX139" fmla="*/ 12700 w 4287499"/>
              <a:gd name="connsiteY139" fmla="*/ 122237 h 6858000"/>
              <a:gd name="connsiteX140" fmla="*/ 4763 w 4287499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287499" h="6858000">
                <a:moveTo>
                  <a:pt x="0" y="0"/>
                </a:moveTo>
                <a:lnTo>
                  <a:pt x="4287499" y="0"/>
                </a:lnTo>
                <a:lnTo>
                  <a:pt x="4287499" y="6858000"/>
                </a:lnTo>
                <a:lnTo>
                  <a:pt x="0" y="6858000"/>
                </a:lnTo>
                <a:lnTo>
                  <a:pt x="4763" y="6791325"/>
                </a:lnTo>
                <a:lnTo>
                  <a:pt x="12700" y="6735762"/>
                </a:lnTo>
                <a:lnTo>
                  <a:pt x="22225" y="6683375"/>
                </a:lnTo>
                <a:lnTo>
                  <a:pt x="38100" y="6640512"/>
                </a:lnTo>
                <a:lnTo>
                  <a:pt x="53975" y="6597650"/>
                </a:lnTo>
                <a:lnTo>
                  <a:pt x="73025" y="6561137"/>
                </a:lnTo>
                <a:lnTo>
                  <a:pt x="92075" y="6523037"/>
                </a:lnTo>
                <a:lnTo>
                  <a:pt x="109538" y="6488112"/>
                </a:lnTo>
                <a:lnTo>
                  <a:pt x="127000" y="6448425"/>
                </a:lnTo>
                <a:lnTo>
                  <a:pt x="142875" y="6407150"/>
                </a:lnTo>
                <a:lnTo>
                  <a:pt x="157163" y="6361112"/>
                </a:lnTo>
                <a:lnTo>
                  <a:pt x="168275" y="6311900"/>
                </a:lnTo>
                <a:lnTo>
                  <a:pt x="176213" y="6251575"/>
                </a:lnTo>
                <a:lnTo>
                  <a:pt x="179388" y="6183312"/>
                </a:lnTo>
                <a:lnTo>
                  <a:pt x="176213" y="6113462"/>
                </a:lnTo>
                <a:lnTo>
                  <a:pt x="168275" y="6056312"/>
                </a:lnTo>
                <a:lnTo>
                  <a:pt x="157163" y="6003925"/>
                </a:lnTo>
                <a:lnTo>
                  <a:pt x="142875" y="5956300"/>
                </a:lnTo>
                <a:lnTo>
                  <a:pt x="127000" y="5915025"/>
                </a:lnTo>
                <a:lnTo>
                  <a:pt x="107950" y="5876925"/>
                </a:lnTo>
                <a:lnTo>
                  <a:pt x="88900" y="5840412"/>
                </a:lnTo>
                <a:lnTo>
                  <a:pt x="69850" y="5802312"/>
                </a:lnTo>
                <a:lnTo>
                  <a:pt x="52388" y="5762625"/>
                </a:lnTo>
                <a:lnTo>
                  <a:pt x="34925" y="5721350"/>
                </a:lnTo>
                <a:lnTo>
                  <a:pt x="20638" y="5675312"/>
                </a:lnTo>
                <a:lnTo>
                  <a:pt x="11113" y="5622925"/>
                </a:lnTo>
                <a:lnTo>
                  <a:pt x="1588" y="5562600"/>
                </a:lnTo>
                <a:lnTo>
                  <a:pt x="0" y="5494337"/>
                </a:lnTo>
                <a:lnTo>
                  <a:pt x="1588" y="5426075"/>
                </a:lnTo>
                <a:lnTo>
                  <a:pt x="11113" y="5365750"/>
                </a:lnTo>
                <a:lnTo>
                  <a:pt x="20638" y="5313362"/>
                </a:lnTo>
                <a:lnTo>
                  <a:pt x="34925" y="5268912"/>
                </a:lnTo>
                <a:lnTo>
                  <a:pt x="52388" y="5226050"/>
                </a:lnTo>
                <a:lnTo>
                  <a:pt x="69850" y="5186362"/>
                </a:lnTo>
                <a:lnTo>
                  <a:pt x="88900" y="5149850"/>
                </a:lnTo>
                <a:lnTo>
                  <a:pt x="107950" y="5114925"/>
                </a:lnTo>
                <a:lnTo>
                  <a:pt x="127000" y="5075237"/>
                </a:lnTo>
                <a:lnTo>
                  <a:pt x="142875" y="5033962"/>
                </a:lnTo>
                <a:lnTo>
                  <a:pt x="157163" y="4987925"/>
                </a:lnTo>
                <a:lnTo>
                  <a:pt x="168275" y="4935537"/>
                </a:lnTo>
                <a:lnTo>
                  <a:pt x="176213" y="4875212"/>
                </a:lnTo>
                <a:lnTo>
                  <a:pt x="179388" y="4806950"/>
                </a:lnTo>
                <a:lnTo>
                  <a:pt x="176213" y="4738687"/>
                </a:lnTo>
                <a:lnTo>
                  <a:pt x="168275" y="4678362"/>
                </a:lnTo>
                <a:lnTo>
                  <a:pt x="157163" y="4625975"/>
                </a:lnTo>
                <a:lnTo>
                  <a:pt x="142875" y="4579937"/>
                </a:lnTo>
                <a:lnTo>
                  <a:pt x="127000" y="4537075"/>
                </a:lnTo>
                <a:lnTo>
                  <a:pt x="107950" y="4498975"/>
                </a:lnTo>
                <a:lnTo>
                  <a:pt x="69850" y="4424362"/>
                </a:lnTo>
                <a:lnTo>
                  <a:pt x="52388" y="4386262"/>
                </a:lnTo>
                <a:lnTo>
                  <a:pt x="34925" y="4343400"/>
                </a:lnTo>
                <a:lnTo>
                  <a:pt x="20638" y="4297362"/>
                </a:lnTo>
                <a:lnTo>
                  <a:pt x="11113" y="4244975"/>
                </a:lnTo>
                <a:lnTo>
                  <a:pt x="1588" y="4186237"/>
                </a:lnTo>
                <a:lnTo>
                  <a:pt x="0" y="4116387"/>
                </a:lnTo>
                <a:lnTo>
                  <a:pt x="1588" y="4048125"/>
                </a:lnTo>
                <a:lnTo>
                  <a:pt x="11113" y="3987800"/>
                </a:lnTo>
                <a:lnTo>
                  <a:pt x="20638" y="3935412"/>
                </a:lnTo>
                <a:lnTo>
                  <a:pt x="34925" y="3890962"/>
                </a:lnTo>
                <a:lnTo>
                  <a:pt x="52388" y="3848100"/>
                </a:lnTo>
                <a:lnTo>
                  <a:pt x="69850" y="3811587"/>
                </a:lnTo>
                <a:lnTo>
                  <a:pt x="107950" y="3736975"/>
                </a:lnTo>
                <a:lnTo>
                  <a:pt x="127000" y="3697287"/>
                </a:lnTo>
                <a:lnTo>
                  <a:pt x="142875" y="3656012"/>
                </a:lnTo>
                <a:lnTo>
                  <a:pt x="157163" y="3609975"/>
                </a:lnTo>
                <a:lnTo>
                  <a:pt x="168275" y="3557587"/>
                </a:lnTo>
                <a:lnTo>
                  <a:pt x="176213" y="3497262"/>
                </a:lnTo>
                <a:lnTo>
                  <a:pt x="179388" y="3427412"/>
                </a:lnTo>
                <a:lnTo>
                  <a:pt x="176213" y="3360737"/>
                </a:lnTo>
                <a:lnTo>
                  <a:pt x="168275" y="3300412"/>
                </a:lnTo>
                <a:lnTo>
                  <a:pt x="157163" y="3248025"/>
                </a:lnTo>
                <a:lnTo>
                  <a:pt x="142875" y="3201987"/>
                </a:lnTo>
                <a:lnTo>
                  <a:pt x="127000" y="3160712"/>
                </a:lnTo>
                <a:lnTo>
                  <a:pt x="107950" y="3121025"/>
                </a:lnTo>
                <a:lnTo>
                  <a:pt x="88900" y="3084512"/>
                </a:lnTo>
                <a:lnTo>
                  <a:pt x="69850" y="3046412"/>
                </a:lnTo>
                <a:lnTo>
                  <a:pt x="52388" y="3009900"/>
                </a:lnTo>
                <a:lnTo>
                  <a:pt x="34925" y="2967037"/>
                </a:lnTo>
                <a:lnTo>
                  <a:pt x="20638" y="2922587"/>
                </a:lnTo>
                <a:lnTo>
                  <a:pt x="11113" y="2868612"/>
                </a:lnTo>
                <a:lnTo>
                  <a:pt x="1588" y="2809875"/>
                </a:lnTo>
                <a:lnTo>
                  <a:pt x="0" y="2741612"/>
                </a:lnTo>
                <a:lnTo>
                  <a:pt x="1588" y="2671762"/>
                </a:lnTo>
                <a:lnTo>
                  <a:pt x="11113" y="2613025"/>
                </a:lnTo>
                <a:lnTo>
                  <a:pt x="20638" y="2560637"/>
                </a:lnTo>
                <a:lnTo>
                  <a:pt x="34925" y="2513012"/>
                </a:lnTo>
                <a:lnTo>
                  <a:pt x="52388" y="2471737"/>
                </a:lnTo>
                <a:lnTo>
                  <a:pt x="69850" y="2433637"/>
                </a:lnTo>
                <a:lnTo>
                  <a:pt x="88900" y="2395537"/>
                </a:lnTo>
                <a:lnTo>
                  <a:pt x="107950" y="2359025"/>
                </a:lnTo>
                <a:lnTo>
                  <a:pt x="127000" y="2319337"/>
                </a:lnTo>
                <a:lnTo>
                  <a:pt x="142875" y="2278062"/>
                </a:lnTo>
                <a:lnTo>
                  <a:pt x="157163" y="2232025"/>
                </a:lnTo>
                <a:lnTo>
                  <a:pt x="168275" y="2179637"/>
                </a:lnTo>
                <a:lnTo>
                  <a:pt x="176213" y="2119312"/>
                </a:lnTo>
                <a:lnTo>
                  <a:pt x="179388" y="2051050"/>
                </a:lnTo>
                <a:lnTo>
                  <a:pt x="176213" y="1982787"/>
                </a:lnTo>
                <a:lnTo>
                  <a:pt x="168275" y="1922462"/>
                </a:lnTo>
                <a:lnTo>
                  <a:pt x="157163" y="1870075"/>
                </a:lnTo>
                <a:lnTo>
                  <a:pt x="142875" y="1824037"/>
                </a:lnTo>
                <a:lnTo>
                  <a:pt x="127000" y="1782762"/>
                </a:lnTo>
                <a:lnTo>
                  <a:pt x="107950" y="1743075"/>
                </a:lnTo>
                <a:lnTo>
                  <a:pt x="88900" y="1708150"/>
                </a:lnTo>
                <a:lnTo>
                  <a:pt x="69850" y="1671637"/>
                </a:lnTo>
                <a:lnTo>
                  <a:pt x="52388" y="1631950"/>
                </a:lnTo>
                <a:lnTo>
                  <a:pt x="34925" y="1589087"/>
                </a:lnTo>
                <a:lnTo>
                  <a:pt x="20638" y="1544637"/>
                </a:lnTo>
                <a:lnTo>
                  <a:pt x="11113" y="1492250"/>
                </a:lnTo>
                <a:lnTo>
                  <a:pt x="1588" y="1431925"/>
                </a:lnTo>
                <a:lnTo>
                  <a:pt x="0" y="1363662"/>
                </a:lnTo>
                <a:lnTo>
                  <a:pt x="1588" y="1295400"/>
                </a:lnTo>
                <a:lnTo>
                  <a:pt x="11113" y="1235075"/>
                </a:lnTo>
                <a:lnTo>
                  <a:pt x="20638" y="1182687"/>
                </a:lnTo>
                <a:lnTo>
                  <a:pt x="34925" y="1136650"/>
                </a:lnTo>
                <a:lnTo>
                  <a:pt x="52388" y="1095375"/>
                </a:lnTo>
                <a:lnTo>
                  <a:pt x="69850" y="1055687"/>
                </a:lnTo>
                <a:lnTo>
                  <a:pt x="88900" y="1017587"/>
                </a:lnTo>
                <a:lnTo>
                  <a:pt x="107950" y="981075"/>
                </a:lnTo>
                <a:lnTo>
                  <a:pt x="127000" y="942975"/>
                </a:lnTo>
                <a:lnTo>
                  <a:pt x="142875" y="901700"/>
                </a:lnTo>
                <a:lnTo>
                  <a:pt x="157163" y="854075"/>
                </a:lnTo>
                <a:lnTo>
                  <a:pt x="168275" y="801687"/>
                </a:lnTo>
                <a:lnTo>
                  <a:pt x="176213" y="744537"/>
                </a:lnTo>
                <a:lnTo>
                  <a:pt x="179388" y="673100"/>
                </a:lnTo>
                <a:lnTo>
                  <a:pt x="176213" y="606425"/>
                </a:lnTo>
                <a:lnTo>
                  <a:pt x="168275" y="546100"/>
                </a:lnTo>
                <a:lnTo>
                  <a:pt x="157163" y="496887"/>
                </a:lnTo>
                <a:lnTo>
                  <a:pt x="142875" y="450850"/>
                </a:lnTo>
                <a:lnTo>
                  <a:pt x="127000" y="409575"/>
                </a:lnTo>
                <a:lnTo>
                  <a:pt x="109538" y="369887"/>
                </a:lnTo>
                <a:lnTo>
                  <a:pt x="92075" y="334962"/>
                </a:lnTo>
                <a:lnTo>
                  <a:pt x="73025" y="296862"/>
                </a:lnTo>
                <a:lnTo>
                  <a:pt x="53975" y="260350"/>
                </a:lnTo>
                <a:lnTo>
                  <a:pt x="38100" y="217487"/>
                </a:lnTo>
                <a:lnTo>
                  <a:pt x="22225" y="174625"/>
                </a:lnTo>
                <a:lnTo>
                  <a:pt x="12700" y="122237"/>
                </a:lnTo>
                <a:lnTo>
                  <a:pt x="4763" y="6667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610D3136-00E7-47DD-8C72-6D753C887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3205" y="382385"/>
            <a:ext cx="3138245" cy="57819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200" dirty="0" err="1"/>
              <a:t>Goguryeo</a:t>
            </a:r>
            <a:br>
              <a:rPr lang="en-US" sz="3200" dirty="0"/>
            </a:br>
            <a:br>
              <a:rPr lang="en-US" sz="3200" dirty="0"/>
            </a:br>
            <a:r>
              <a:rPr lang="ko-KR" altLang="en-US" sz="3200" dirty="0"/>
              <a:t>고구려</a:t>
            </a:r>
            <a:endParaRPr lang="en-US" sz="3200" dirty="0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62FCB6C-6641-4156-ADBC-F4F6E5A5FB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27722" y="1342968"/>
            <a:ext cx="4064257" cy="5515033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28600">
              <a:lnSpc>
                <a:spcPct val="110000"/>
              </a:lnSpc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MÖ 37 – MS 668</a:t>
            </a:r>
          </a:p>
          <a:p>
            <a:pPr marL="285750" indent="-228600">
              <a:lnSpc>
                <a:spcPct val="110000"/>
              </a:lnSpc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/>
                </a:solidFill>
              </a:rPr>
              <a:t>Jumong</a:t>
            </a:r>
            <a:r>
              <a:rPr lang="en-US" sz="2200" dirty="0">
                <a:solidFill>
                  <a:schemeClr val="tx1"/>
                </a:solidFill>
              </a:rPr>
              <a:t> – </a:t>
            </a:r>
            <a:r>
              <a:rPr lang="en-US" sz="2200" dirty="0" err="1">
                <a:solidFill>
                  <a:schemeClr val="tx1"/>
                </a:solidFill>
              </a:rPr>
              <a:t>Bojang</a:t>
            </a:r>
            <a:endParaRPr lang="en-US" sz="2200" dirty="0">
              <a:solidFill>
                <a:schemeClr val="tx1"/>
              </a:solidFill>
            </a:endParaRPr>
          </a:p>
          <a:p>
            <a:pPr marL="285750" indent="-228600">
              <a:lnSpc>
                <a:spcPct val="110000"/>
              </a:lnSpc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/>
                </a:solidFill>
              </a:rPr>
              <a:t>Kuzey</a:t>
            </a:r>
            <a:r>
              <a:rPr lang="en-US" sz="2200" dirty="0">
                <a:solidFill>
                  <a:schemeClr val="tx1"/>
                </a:solidFill>
              </a:rPr>
              <a:t>/</a:t>
            </a:r>
            <a:r>
              <a:rPr lang="en-US" sz="2200" dirty="0" err="1">
                <a:solidFill>
                  <a:schemeClr val="tx1"/>
                </a:solidFill>
              </a:rPr>
              <a:t>Batı’da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Çin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Güney’de</a:t>
            </a:r>
            <a:r>
              <a:rPr lang="en-US" sz="2200" dirty="0">
                <a:solidFill>
                  <a:schemeClr val="tx1"/>
                </a:solidFill>
              </a:rPr>
              <a:t> de </a:t>
            </a:r>
            <a:r>
              <a:rPr lang="en-US" sz="2200" dirty="0" err="1">
                <a:solidFill>
                  <a:schemeClr val="tx1"/>
                </a:solidFill>
              </a:rPr>
              <a:t>Bekce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Şilla</a:t>
            </a:r>
            <a:endParaRPr lang="en-US" sz="2200" dirty="0">
              <a:solidFill>
                <a:schemeClr val="tx1"/>
              </a:solidFill>
            </a:endParaRPr>
          </a:p>
          <a:p>
            <a:pPr marL="285750" indent="-228600">
              <a:lnSpc>
                <a:spcPct val="110000"/>
              </a:lnSpc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372 </a:t>
            </a:r>
            <a:r>
              <a:rPr lang="en-US" sz="2200" dirty="0" err="1">
                <a:solidFill>
                  <a:schemeClr val="tx1"/>
                </a:solidFill>
              </a:rPr>
              <a:t>yılında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Budizm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devlet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dini</a:t>
            </a:r>
            <a:endParaRPr lang="tr-TR" sz="2200" dirty="0">
              <a:solidFill>
                <a:schemeClr val="tx1"/>
              </a:solidFill>
            </a:endParaRPr>
          </a:p>
          <a:p>
            <a:pPr marL="285750" indent="-228600">
              <a:lnSpc>
                <a:spcPct val="110000"/>
              </a:lnSpc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tr-TR" sz="2200" dirty="0">
                <a:solidFill>
                  <a:schemeClr val="tx1"/>
                </a:solidFill>
              </a:rPr>
              <a:t>372: </a:t>
            </a:r>
            <a:r>
              <a:rPr lang="tr-TR" sz="2200" dirty="0" err="1">
                <a:solidFill>
                  <a:schemeClr val="tx1"/>
                </a:solidFill>
              </a:rPr>
              <a:t>Daehak</a:t>
            </a:r>
            <a:r>
              <a:rPr lang="tr-TR" sz="2200" dirty="0">
                <a:solidFill>
                  <a:schemeClr val="tx1"/>
                </a:solidFill>
              </a:rPr>
              <a:t> (</a:t>
            </a:r>
            <a:r>
              <a:rPr lang="tr-TR" sz="2200" dirty="0" err="1">
                <a:solidFill>
                  <a:schemeClr val="tx1"/>
                </a:solidFill>
              </a:rPr>
              <a:t>Konfiçyüsçülük</a:t>
            </a:r>
            <a:r>
              <a:rPr lang="tr-TR" sz="2200" dirty="0">
                <a:solidFill>
                  <a:schemeClr val="tx1"/>
                </a:solidFill>
              </a:rPr>
              <a:t>)</a:t>
            </a:r>
            <a:endParaRPr lang="en-US" sz="2200" dirty="0">
              <a:solidFill>
                <a:schemeClr val="tx1"/>
              </a:solidFill>
            </a:endParaRPr>
          </a:p>
          <a:p>
            <a:pPr marL="285750" indent="-228600">
              <a:lnSpc>
                <a:spcPct val="110000"/>
              </a:lnSpc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373 </a:t>
            </a:r>
            <a:r>
              <a:rPr lang="en-US" sz="2200" dirty="0" err="1">
                <a:solidFill>
                  <a:schemeClr val="tx1"/>
                </a:solidFill>
              </a:rPr>
              <a:t>yılında</a:t>
            </a:r>
            <a:r>
              <a:rPr lang="en-US" sz="2200" dirty="0">
                <a:solidFill>
                  <a:schemeClr val="tx1"/>
                </a:solidFill>
              </a:rPr>
              <a:t> ilk kanun </a:t>
            </a:r>
            <a:r>
              <a:rPr lang="en-US" sz="2200" dirty="0" err="1">
                <a:solidFill>
                  <a:schemeClr val="tx1"/>
                </a:solidFill>
              </a:rPr>
              <a:t>ilanı</a:t>
            </a:r>
            <a:endParaRPr lang="en-US" sz="2200" dirty="0">
              <a:solidFill>
                <a:schemeClr val="tx1"/>
              </a:solidFill>
            </a:endParaRPr>
          </a:p>
          <a:p>
            <a:pPr marL="285750" indent="-228600">
              <a:lnSpc>
                <a:spcPct val="110000"/>
              </a:lnSpc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/>
                </a:solidFill>
              </a:rPr>
              <a:t>Çin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kültürünün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etkilerinde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artış</a:t>
            </a:r>
            <a:endParaRPr lang="en-US" sz="2200" dirty="0">
              <a:solidFill>
                <a:schemeClr val="tx1"/>
              </a:solidFill>
            </a:endParaRPr>
          </a:p>
          <a:p>
            <a:pPr marL="285750" indent="-228600">
              <a:lnSpc>
                <a:spcPct val="110000"/>
              </a:lnSpc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tr-TR" sz="2200" dirty="0">
                <a:solidFill>
                  <a:schemeClr val="tx1"/>
                </a:solidFill>
              </a:rPr>
              <a:t>Sonu: </a:t>
            </a:r>
            <a:r>
              <a:rPr lang="tr-TR" sz="2200" dirty="0" err="1">
                <a:solidFill>
                  <a:schemeClr val="tx1"/>
                </a:solidFill>
              </a:rPr>
              <a:t>Tang</a:t>
            </a:r>
            <a:r>
              <a:rPr lang="tr-TR" sz="2200" dirty="0">
                <a:solidFill>
                  <a:schemeClr val="tx1"/>
                </a:solidFill>
              </a:rPr>
              <a:t> ve </a:t>
            </a:r>
            <a:r>
              <a:rPr lang="tr-TR" sz="2200" dirty="0" err="1">
                <a:solidFill>
                  <a:schemeClr val="tx1"/>
                </a:solidFill>
              </a:rPr>
              <a:t>Şilla</a:t>
            </a:r>
            <a:r>
              <a:rPr lang="tr-TR" sz="2200" dirty="0">
                <a:solidFill>
                  <a:schemeClr val="tx1"/>
                </a:solidFill>
              </a:rPr>
              <a:t> güçleri</a:t>
            </a:r>
            <a:endParaRPr lang="en-US" sz="2200" dirty="0">
              <a:solidFill>
                <a:schemeClr val="tx1"/>
              </a:solidFill>
            </a:endParaRPr>
          </a:p>
          <a:p>
            <a:pPr marL="285750" indent="-228600">
              <a:lnSpc>
                <a:spcPct val="110000"/>
              </a:lnSpc>
              <a:spcBef>
                <a:spcPts val="700"/>
              </a:spcBef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2848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19A2CD-D7B3-4618-9FD0-6812B2EA1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Gaya</a:t>
            </a:r>
            <a:r>
              <a:rPr lang="tr-TR" dirty="0"/>
              <a:t> </a:t>
            </a:r>
            <a:endParaRPr lang="en-US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5DE0829-8FD7-4FE6-BF26-3DCCB89C9A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85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0D3136-00E7-47DD-8C72-6D753C887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7884" y="457200"/>
            <a:ext cx="3092115" cy="992910"/>
          </a:xfrm>
        </p:spPr>
        <p:txBody>
          <a:bodyPr>
            <a:noAutofit/>
          </a:bodyPr>
          <a:lstStyle/>
          <a:p>
            <a:r>
              <a:rPr lang="tr-TR" sz="3200" dirty="0" err="1"/>
              <a:t>Gaya</a:t>
            </a:r>
            <a:br>
              <a:rPr lang="en-US" sz="3200" dirty="0"/>
            </a:br>
            <a:br>
              <a:rPr lang="en-US" sz="3200" dirty="0"/>
            </a:br>
            <a:r>
              <a:rPr lang="ko-KR" altLang="en-US" sz="3200" dirty="0"/>
              <a:t>가야</a:t>
            </a:r>
            <a:endParaRPr lang="en-US" sz="3200" dirty="0"/>
          </a:p>
        </p:txBody>
      </p:sp>
      <p:pic>
        <p:nvPicPr>
          <p:cNvPr id="6" name="İçerik Yer Tutucusu 5" descr="metin, harita içeren bir resim&#10;&#10;Açıklama otomatik olarak oluşturuldu">
            <a:extLst>
              <a:ext uri="{FF2B5EF4-FFF2-40B4-BE49-F238E27FC236}">
                <a16:creationId xmlns:a16="http://schemas.microsoft.com/office/drawing/2014/main" id="{1A09B883-9468-4804-BF2E-B789D6DCE6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1" y="1241696"/>
            <a:ext cx="5587301" cy="4342857"/>
          </a:xfrm>
        </p:spPr>
      </p:pic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62FCB6C-6641-4156-ADBC-F4F6E5A5FB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97585" y="1741336"/>
            <a:ext cx="4494415" cy="5116664"/>
          </a:xfrm>
        </p:spPr>
        <p:txBody>
          <a:bodyPr>
            <a:norm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/>
              <a:t>MS 42 – MS 562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 err="1"/>
              <a:t>Suro</a:t>
            </a:r>
            <a:r>
              <a:rPr lang="tr-TR" sz="2200" dirty="0"/>
              <a:t> – </a:t>
            </a:r>
            <a:r>
              <a:rPr lang="en-US" sz="2200" dirty="0" err="1"/>
              <a:t>Doseolji</a:t>
            </a:r>
            <a:r>
              <a:rPr lang="tr-TR" sz="2200" dirty="0"/>
              <a:t> 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 err="1"/>
              <a:t>Byeonhan’ın</a:t>
            </a:r>
            <a:r>
              <a:rPr lang="tr-TR" sz="2200" dirty="0"/>
              <a:t> devamı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/>
              <a:t>Önemli demir kültürü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/>
              <a:t>Japonya ile ticaret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 err="1"/>
              <a:t>Şilla</a:t>
            </a:r>
            <a:r>
              <a:rPr lang="tr-TR" sz="2200" dirty="0"/>
              <a:t> tarafından son verilme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396207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19A2CD-D7B3-4618-9FD0-6812B2EA1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Baekje</a:t>
            </a:r>
            <a:endParaRPr lang="en-US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5DE0829-8FD7-4FE6-BF26-3DCCB89C9A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0995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0D3136-00E7-47DD-8C72-6D753C887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>
            <a:noAutofit/>
          </a:bodyPr>
          <a:lstStyle/>
          <a:p>
            <a:r>
              <a:rPr lang="tr-TR" sz="3200" dirty="0" err="1"/>
              <a:t>Baekje</a:t>
            </a:r>
            <a:br>
              <a:rPr lang="en-US" sz="3200" dirty="0"/>
            </a:br>
            <a:br>
              <a:rPr lang="en-US" sz="3200" dirty="0"/>
            </a:br>
            <a:r>
              <a:rPr lang="ko-KR" altLang="en-US" sz="3200" dirty="0"/>
              <a:t>백제</a:t>
            </a:r>
            <a:endParaRPr lang="en-US" sz="3200" dirty="0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62FCB6C-6641-4156-ADBC-F4F6E5A5FB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14211" y="1741336"/>
            <a:ext cx="4477789" cy="5116664"/>
          </a:xfrm>
        </p:spPr>
        <p:txBody>
          <a:bodyPr>
            <a:norm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/>
              <a:t>MÖ 18 – MS 660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 err="1"/>
              <a:t>Onjo</a:t>
            </a:r>
            <a:r>
              <a:rPr lang="tr-TR" sz="2200" dirty="0"/>
              <a:t> – </a:t>
            </a:r>
            <a:r>
              <a:rPr lang="tr-TR" sz="2200" dirty="0" err="1"/>
              <a:t>Uija</a:t>
            </a:r>
            <a:endParaRPr lang="tr-TR" sz="2200" dirty="0"/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 err="1"/>
              <a:t>Mahan’ın</a:t>
            </a:r>
            <a:r>
              <a:rPr lang="tr-TR" sz="2200" dirty="0"/>
              <a:t> devamı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/>
              <a:t>Çin ve Japonya ile ticaret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 err="1"/>
              <a:t>Şilla</a:t>
            </a:r>
            <a:r>
              <a:rPr lang="tr-TR" sz="2200" dirty="0"/>
              <a:t> ve Japonya ile evlilik bağları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/>
              <a:t>Japonya’ya kültür ihracatı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/>
              <a:t>Kral </a:t>
            </a:r>
            <a:r>
              <a:rPr lang="tr-TR" sz="2200" dirty="0" err="1"/>
              <a:t>Chimnyu</a:t>
            </a:r>
            <a:r>
              <a:rPr lang="tr-TR" sz="2200" dirty="0"/>
              <a:t> (384-385): Budizm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/>
              <a:t>538 yılında devlet adı: Güney </a:t>
            </a:r>
            <a:r>
              <a:rPr lang="tr-TR" sz="2200" dirty="0" err="1"/>
              <a:t>Buyo</a:t>
            </a:r>
            <a:endParaRPr lang="tr-TR" sz="2200" dirty="0"/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/>
              <a:t>Sonu: </a:t>
            </a:r>
            <a:r>
              <a:rPr lang="tr-TR" sz="2200" dirty="0" err="1"/>
              <a:t>Şilla</a:t>
            </a:r>
            <a:r>
              <a:rPr lang="tr-TR" sz="2200" dirty="0"/>
              <a:t> ve </a:t>
            </a:r>
            <a:r>
              <a:rPr lang="tr-TR" sz="2200" dirty="0" err="1"/>
              <a:t>Tang</a:t>
            </a:r>
            <a:endParaRPr lang="en-US" sz="2200" dirty="0"/>
          </a:p>
        </p:txBody>
      </p:sp>
      <p:pic>
        <p:nvPicPr>
          <p:cNvPr id="10" name="İçerik Yer Tutucusu 9" descr="metin, harita içeren bir resim&#10;&#10;Açıklama otomatik olarak oluşturuldu">
            <a:extLst>
              <a:ext uri="{FF2B5EF4-FFF2-40B4-BE49-F238E27FC236}">
                <a16:creationId xmlns:a16="http://schemas.microsoft.com/office/drawing/2014/main" id="{381C7514-4533-4613-8A60-CB86AC3494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3" r="17753"/>
          <a:stretch/>
        </p:blipFill>
        <p:spPr>
          <a:xfrm>
            <a:off x="170317" y="11193"/>
            <a:ext cx="3684873" cy="6846807"/>
          </a:xfrm>
        </p:spPr>
      </p:pic>
      <p:pic>
        <p:nvPicPr>
          <p:cNvPr id="7" name="Resim 6" descr="metin, harita içeren bir resim&#10;&#10;Açıklama otomatik olarak oluşturuldu">
            <a:extLst>
              <a:ext uri="{FF2B5EF4-FFF2-40B4-BE49-F238E27FC236}">
                <a16:creationId xmlns:a16="http://schemas.microsoft.com/office/drawing/2014/main" id="{2BB3D01F-D93F-4629-BB68-1C44704605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0" r="15839"/>
          <a:stretch/>
        </p:blipFill>
        <p:spPr>
          <a:xfrm>
            <a:off x="3630428" y="-11193"/>
            <a:ext cx="36848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898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159CEDB-27B4-42EC-B00B-1909A25B7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balhae</a:t>
            </a:r>
            <a:endParaRPr lang="en-US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72A5DFA-CA2D-4B77-90E0-1812849E80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6951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0D3136-00E7-47DD-8C72-6D753C887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7884" y="457200"/>
            <a:ext cx="3092115" cy="983674"/>
          </a:xfrm>
        </p:spPr>
        <p:txBody>
          <a:bodyPr>
            <a:noAutofit/>
          </a:bodyPr>
          <a:lstStyle/>
          <a:p>
            <a:r>
              <a:rPr lang="tr-TR" sz="3200" dirty="0" err="1"/>
              <a:t>Balhae</a:t>
            </a:r>
            <a:br>
              <a:rPr lang="en-US" sz="3200" dirty="0"/>
            </a:br>
            <a:br>
              <a:rPr lang="en-US" sz="3200" dirty="0"/>
            </a:br>
            <a:r>
              <a:rPr lang="ko-KR" altLang="en-US" sz="3200" dirty="0"/>
              <a:t>발해</a:t>
            </a:r>
            <a:endParaRPr lang="en-US" sz="3200" dirty="0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62FCB6C-6641-4156-ADBC-F4F6E5A5FB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14211" y="1741336"/>
            <a:ext cx="4477789" cy="5116664"/>
          </a:xfrm>
        </p:spPr>
        <p:txBody>
          <a:bodyPr>
            <a:norm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/>
              <a:t>698 – 926 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 err="1"/>
              <a:t>Dae</a:t>
            </a:r>
            <a:r>
              <a:rPr lang="tr-TR" sz="2200" dirty="0"/>
              <a:t> </a:t>
            </a:r>
            <a:r>
              <a:rPr lang="tr-TR" sz="2200" dirty="0" err="1"/>
              <a:t>Jo-yeong</a:t>
            </a:r>
            <a:r>
              <a:rPr lang="tr-TR" sz="2200" dirty="0"/>
              <a:t> – </a:t>
            </a:r>
            <a:r>
              <a:rPr lang="tr-TR" sz="2200" dirty="0" err="1"/>
              <a:t>Dae</a:t>
            </a:r>
            <a:r>
              <a:rPr lang="tr-TR" sz="2200" dirty="0"/>
              <a:t> </a:t>
            </a:r>
            <a:r>
              <a:rPr lang="tr-TR" sz="2200" dirty="0" err="1"/>
              <a:t>Inseon</a:t>
            </a:r>
            <a:endParaRPr lang="tr-TR" sz="2200" dirty="0"/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/>
              <a:t>İlk kuruluşu </a:t>
            </a:r>
            <a:r>
              <a:rPr lang="tr-TR" sz="2200" dirty="0" err="1"/>
              <a:t>Jin</a:t>
            </a:r>
            <a:r>
              <a:rPr lang="tr-TR" sz="2200" dirty="0"/>
              <a:t> Devleti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 err="1"/>
              <a:t>Şilla</a:t>
            </a:r>
            <a:r>
              <a:rPr lang="tr-TR" sz="2200" dirty="0"/>
              <a:t> ve </a:t>
            </a:r>
            <a:r>
              <a:rPr lang="tr-TR" sz="2200" dirty="0" err="1"/>
              <a:t>Tang</a:t>
            </a:r>
            <a:r>
              <a:rPr lang="tr-TR" sz="2200" dirty="0"/>
              <a:t> saldırılarına karşı işbirliği: Göktürk ve Japonlar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/>
              <a:t>Sonu: Hitaylar</a:t>
            </a:r>
            <a:endParaRPr lang="en-US" sz="2200" dirty="0"/>
          </a:p>
        </p:txBody>
      </p:sp>
      <p:pic>
        <p:nvPicPr>
          <p:cNvPr id="5" name="Resim 4" descr="metin, harita içeren bir resim&#10;&#10;Açıklama otomatik olarak oluşturuldu">
            <a:extLst>
              <a:ext uri="{FF2B5EF4-FFF2-40B4-BE49-F238E27FC236}">
                <a16:creationId xmlns:a16="http://schemas.microsoft.com/office/drawing/2014/main" id="{27A280B3-5525-42DD-8A80-26E44E3D7D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57" t="12537" r="19877" b="61948"/>
          <a:stretch/>
        </p:blipFill>
        <p:spPr>
          <a:xfrm>
            <a:off x="1" y="4086225"/>
            <a:ext cx="7353300" cy="2771774"/>
          </a:xfrm>
          <a:prstGeom prst="rect">
            <a:avLst/>
          </a:prstGeom>
        </p:spPr>
      </p:pic>
      <p:pic>
        <p:nvPicPr>
          <p:cNvPr id="6" name="İçerik Yer Tutucusu 5" descr="metin, harita içeren bir resim&#10;&#10;Açıklama otomatik olarak oluşturuldu">
            <a:extLst>
              <a:ext uri="{FF2B5EF4-FFF2-40B4-BE49-F238E27FC236}">
                <a16:creationId xmlns:a16="http://schemas.microsoft.com/office/drawing/2014/main" id="{BB919BBA-D3D7-478D-A49A-A1FD398A8D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3604168" cy="4086225"/>
          </a:xfrm>
        </p:spPr>
      </p:pic>
      <p:pic>
        <p:nvPicPr>
          <p:cNvPr id="8" name="Resim 7" descr="metin, harita içeren bir resim&#10;&#10;Açıklama otomatik olarak oluşturuldu">
            <a:extLst>
              <a:ext uri="{FF2B5EF4-FFF2-40B4-BE49-F238E27FC236}">
                <a16:creationId xmlns:a16="http://schemas.microsoft.com/office/drawing/2014/main" id="{FBF6EAA4-0E1C-4EF6-A003-A8A24FB202C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77"/>
          <a:stretch/>
        </p:blipFill>
        <p:spPr>
          <a:xfrm>
            <a:off x="3506236" y="-2"/>
            <a:ext cx="384706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269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45C5A2E-BFEC-444E-A391-60680B438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Genel Kronoloji</a:t>
            </a:r>
            <a:endParaRPr lang="en-US" dirty="0"/>
          </a:p>
        </p:txBody>
      </p:sp>
      <p:graphicFrame>
        <p:nvGraphicFramePr>
          <p:cNvPr id="10" name="İçerik Yer Tutucusu 9">
            <a:extLst>
              <a:ext uri="{FF2B5EF4-FFF2-40B4-BE49-F238E27FC236}">
                <a16:creationId xmlns:a16="http://schemas.microsoft.com/office/drawing/2014/main" id="{9CD243CE-4712-4A81-8BA4-D0A50B5ED5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6938945"/>
              </p:ext>
            </p:extLst>
          </p:nvPr>
        </p:nvGraphicFramePr>
        <p:xfrm>
          <a:off x="931025" y="1429789"/>
          <a:ext cx="11072553" cy="54282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87394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651B453E-A4D6-4291-A340-B6119C157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graphicEl>
                                              <a:dgm id="{651B453E-A4D6-4291-A340-B6119C1573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73677BF-8D9A-4EFB-99EE-85DF63D727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>
                                            <p:graphicEl>
                                              <a:dgm id="{D73677BF-8D9A-4EFB-99EE-85DF63D727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45049CA-09AB-41BA-8742-F2A65AED96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>
                                            <p:graphicEl>
                                              <a:dgm id="{445049CA-09AB-41BA-8742-F2A65AED96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EFE8793-DEFE-470D-B273-F968AA20F1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>
                                            <p:graphicEl>
                                              <a:dgm id="{9EFE8793-DEFE-470D-B273-F968AA20F1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7BA102D9-D2DF-4221-A7B1-6341A2D39C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>
                                            <p:graphicEl>
                                              <a:dgm id="{7BA102D9-D2DF-4221-A7B1-6341A2D39C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06BBEFD1-E127-496B-BA70-DE47CA04DE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>
                                            <p:graphicEl>
                                              <a:dgm id="{06BBEFD1-E127-496B-BA70-DE47CA04DE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C266130-C054-4114-8953-C894DE871C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>
                                            <p:graphicEl>
                                              <a:dgm id="{1C266130-C054-4114-8953-C894DE871C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AC8DD89-CEB6-44CF-97D2-C4CDEBA96C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>
                                            <p:graphicEl>
                                              <a:dgm id="{CAC8DD89-CEB6-44CF-97D2-C4CDEBA96C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Sub>
          <a:bldDgm bld="lvl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19A2CD-D7B3-4618-9FD0-6812B2EA1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Sılla</a:t>
            </a:r>
            <a:endParaRPr lang="en-US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5DE0829-8FD7-4FE6-BF26-3DCCB89C9A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9028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43F7E509-38FC-430B-BEE9-0BD7F137B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7361208-7573-4B45-9251-E4E92E7EF6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356B7AC-8991-4B6B-92E2-9EBB80DBBC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Resim 11" descr="metin, harita içeren bir resim&#10;&#10;Açıklama otomatik olarak oluşturuldu">
            <a:extLst>
              <a:ext uri="{FF2B5EF4-FFF2-40B4-BE49-F238E27FC236}">
                <a16:creationId xmlns:a16="http://schemas.microsoft.com/office/drawing/2014/main" id="{688BB8E7-B8DE-4DD4-BE5F-F43A2989FE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846"/>
          <a:stretch/>
        </p:blipFill>
        <p:spPr>
          <a:xfrm>
            <a:off x="20" y="-1"/>
            <a:ext cx="4064257" cy="6858001"/>
          </a:xfrm>
          <a:prstGeom prst="rect">
            <a:avLst/>
          </a:prstGeom>
        </p:spPr>
      </p:pic>
      <p:pic>
        <p:nvPicPr>
          <p:cNvPr id="10" name="İçerik Yer Tutucusu 9" descr="metin, harita içeren bir resim&#10;&#10;Açıklama otomatik olarak oluşturuldu">
            <a:extLst>
              <a:ext uri="{FF2B5EF4-FFF2-40B4-BE49-F238E27FC236}">
                <a16:creationId xmlns:a16="http://schemas.microsoft.com/office/drawing/2014/main" id="{F166E953-D2B7-40F4-B3BE-86168778A0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" r="19243"/>
          <a:stretch/>
        </p:blipFill>
        <p:spPr>
          <a:xfrm>
            <a:off x="4064279" y="10"/>
            <a:ext cx="3906925" cy="6857990"/>
          </a:xfrm>
          <a:custGeom>
            <a:avLst/>
            <a:gdLst/>
            <a:ahLst/>
            <a:cxnLst/>
            <a:rect l="l" t="t" r="r" b="b"/>
            <a:pathLst>
              <a:path w="3906925" h="6858000">
                <a:moveTo>
                  <a:pt x="0" y="0"/>
                </a:moveTo>
                <a:lnTo>
                  <a:pt x="3727537" y="0"/>
                </a:lnTo>
                <a:lnTo>
                  <a:pt x="3732300" y="66675"/>
                </a:lnTo>
                <a:lnTo>
                  <a:pt x="3740237" y="122237"/>
                </a:lnTo>
                <a:lnTo>
                  <a:pt x="3749762" y="174625"/>
                </a:lnTo>
                <a:lnTo>
                  <a:pt x="3765637" y="217487"/>
                </a:lnTo>
                <a:lnTo>
                  <a:pt x="3781512" y="260350"/>
                </a:lnTo>
                <a:lnTo>
                  <a:pt x="3800562" y="296862"/>
                </a:lnTo>
                <a:lnTo>
                  <a:pt x="3819612" y="334962"/>
                </a:lnTo>
                <a:lnTo>
                  <a:pt x="3837075" y="369887"/>
                </a:lnTo>
                <a:lnTo>
                  <a:pt x="3854537" y="409575"/>
                </a:lnTo>
                <a:lnTo>
                  <a:pt x="3870412" y="450850"/>
                </a:lnTo>
                <a:lnTo>
                  <a:pt x="3884700" y="496887"/>
                </a:lnTo>
                <a:lnTo>
                  <a:pt x="3895812" y="546100"/>
                </a:lnTo>
                <a:lnTo>
                  <a:pt x="3903750" y="606425"/>
                </a:lnTo>
                <a:lnTo>
                  <a:pt x="3906925" y="673100"/>
                </a:lnTo>
                <a:lnTo>
                  <a:pt x="3903750" y="744537"/>
                </a:lnTo>
                <a:lnTo>
                  <a:pt x="3895812" y="801687"/>
                </a:lnTo>
                <a:lnTo>
                  <a:pt x="3884700" y="854075"/>
                </a:lnTo>
                <a:lnTo>
                  <a:pt x="3870412" y="901700"/>
                </a:lnTo>
                <a:lnTo>
                  <a:pt x="3854537" y="942975"/>
                </a:lnTo>
                <a:lnTo>
                  <a:pt x="3835487" y="981075"/>
                </a:lnTo>
                <a:lnTo>
                  <a:pt x="3816437" y="1017587"/>
                </a:lnTo>
                <a:lnTo>
                  <a:pt x="3797387" y="1055687"/>
                </a:lnTo>
                <a:lnTo>
                  <a:pt x="3779925" y="1095375"/>
                </a:lnTo>
                <a:lnTo>
                  <a:pt x="3762462" y="1136650"/>
                </a:lnTo>
                <a:lnTo>
                  <a:pt x="3748175" y="1182687"/>
                </a:lnTo>
                <a:lnTo>
                  <a:pt x="3738650" y="1235075"/>
                </a:lnTo>
                <a:lnTo>
                  <a:pt x="3729125" y="1295400"/>
                </a:lnTo>
                <a:lnTo>
                  <a:pt x="3727537" y="1363662"/>
                </a:lnTo>
                <a:lnTo>
                  <a:pt x="3729125" y="1431925"/>
                </a:lnTo>
                <a:lnTo>
                  <a:pt x="3738650" y="1492250"/>
                </a:lnTo>
                <a:lnTo>
                  <a:pt x="3748175" y="1544637"/>
                </a:lnTo>
                <a:lnTo>
                  <a:pt x="3762462" y="1589087"/>
                </a:lnTo>
                <a:lnTo>
                  <a:pt x="3779925" y="1631950"/>
                </a:lnTo>
                <a:lnTo>
                  <a:pt x="3797387" y="1671637"/>
                </a:lnTo>
                <a:lnTo>
                  <a:pt x="3816437" y="1708150"/>
                </a:lnTo>
                <a:lnTo>
                  <a:pt x="3835487" y="1743075"/>
                </a:lnTo>
                <a:lnTo>
                  <a:pt x="3854537" y="1782762"/>
                </a:lnTo>
                <a:lnTo>
                  <a:pt x="3870412" y="1824037"/>
                </a:lnTo>
                <a:lnTo>
                  <a:pt x="3884700" y="1870075"/>
                </a:lnTo>
                <a:lnTo>
                  <a:pt x="3895812" y="1922462"/>
                </a:lnTo>
                <a:lnTo>
                  <a:pt x="3903750" y="1982787"/>
                </a:lnTo>
                <a:lnTo>
                  <a:pt x="3906925" y="2051050"/>
                </a:lnTo>
                <a:lnTo>
                  <a:pt x="3903750" y="2119312"/>
                </a:lnTo>
                <a:lnTo>
                  <a:pt x="3895812" y="2179637"/>
                </a:lnTo>
                <a:lnTo>
                  <a:pt x="3884700" y="2232025"/>
                </a:lnTo>
                <a:lnTo>
                  <a:pt x="3870412" y="2278062"/>
                </a:lnTo>
                <a:lnTo>
                  <a:pt x="3854537" y="2319337"/>
                </a:lnTo>
                <a:lnTo>
                  <a:pt x="3835487" y="2359025"/>
                </a:lnTo>
                <a:lnTo>
                  <a:pt x="3816437" y="2395537"/>
                </a:lnTo>
                <a:lnTo>
                  <a:pt x="3797387" y="2433637"/>
                </a:lnTo>
                <a:lnTo>
                  <a:pt x="3779925" y="2471737"/>
                </a:lnTo>
                <a:lnTo>
                  <a:pt x="3762462" y="2513012"/>
                </a:lnTo>
                <a:lnTo>
                  <a:pt x="3748175" y="2560637"/>
                </a:lnTo>
                <a:lnTo>
                  <a:pt x="3738650" y="2613025"/>
                </a:lnTo>
                <a:lnTo>
                  <a:pt x="3729125" y="2671762"/>
                </a:lnTo>
                <a:lnTo>
                  <a:pt x="3727537" y="2741612"/>
                </a:lnTo>
                <a:lnTo>
                  <a:pt x="3729125" y="2809875"/>
                </a:lnTo>
                <a:lnTo>
                  <a:pt x="3738650" y="2868612"/>
                </a:lnTo>
                <a:lnTo>
                  <a:pt x="3748175" y="2922587"/>
                </a:lnTo>
                <a:lnTo>
                  <a:pt x="3762462" y="2967037"/>
                </a:lnTo>
                <a:lnTo>
                  <a:pt x="3779925" y="3009900"/>
                </a:lnTo>
                <a:lnTo>
                  <a:pt x="3797387" y="3046412"/>
                </a:lnTo>
                <a:lnTo>
                  <a:pt x="3816437" y="3084512"/>
                </a:lnTo>
                <a:lnTo>
                  <a:pt x="3835487" y="3121025"/>
                </a:lnTo>
                <a:lnTo>
                  <a:pt x="3854537" y="3160712"/>
                </a:lnTo>
                <a:lnTo>
                  <a:pt x="3870412" y="3201987"/>
                </a:lnTo>
                <a:lnTo>
                  <a:pt x="3884700" y="3248025"/>
                </a:lnTo>
                <a:lnTo>
                  <a:pt x="3895812" y="3300412"/>
                </a:lnTo>
                <a:lnTo>
                  <a:pt x="3903750" y="3360737"/>
                </a:lnTo>
                <a:lnTo>
                  <a:pt x="3906925" y="3427412"/>
                </a:lnTo>
                <a:lnTo>
                  <a:pt x="3903750" y="3497262"/>
                </a:lnTo>
                <a:lnTo>
                  <a:pt x="3895812" y="3557587"/>
                </a:lnTo>
                <a:lnTo>
                  <a:pt x="3884700" y="3609975"/>
                </a:lnTo>
                <a:lnTo>
                  <a:pt x="3870412" y="3656012"/>
                </a:lnTo>
                <a:lnTo>
                  <a:pt x="3854537" y="3697287"/>
                </a:lnTo>
                <a:lnTo>
                  <a:pt x="3835487" y="3736975"/>
                </a:lnTo>
                <a:lnTo>
                  <a:pt x="3797387" y="3811587"/>
                </a:lnTo>
                <a:lnTo>
                  <a:pt x="3779925" y="3848100"/>
                </a:lnTo>
                <a:lnTo>
                  <a:pt x="3762462" y="3890962"/>
                </a:lnTo>
                <a:lnTo>
                  <a:pt x="3748175" y="3935412"/>
                </a:lnTo>
                <a:lnTo>
                  <a:pt x="3738650" y="3987800"/>
                </a:lnTo>
                <a:lnTo>
                  <a:pt x="3729125" y="4048125"/>
                </a:lnTo>
                <a:lnTo>
                  <a:pt x="3727537" y="4116387"/>
                </a:lnTo>
                <a:lnTo>
                  <a:pt x="3729125" y="4186237"/>
                </a:lnTo>
                <a:lnTo>
                  <a:pt x="3738650" y="4244975"/>
                </a:lnTo>
                <a:lnTo>
                  <a:pt x="3748175" y="4297362"/>
                </a:lnTo>
                <a:lnTo>
                  <a:pt x="3762462" y="4343400"/>
                </a:lnTo>
                <a:lnTo>
                  <a:pt x="3779925" y="4386262"/>
                </a:lnTo>
                <a:lnTo>
                  <a:pt x="3797387" y="4424362"/>
                </a:lnTo>
                <a:lnTo>
                  <a:pt x="3835487" y="4498975"/>
                </a:lnTo>
                <a:lnTo>
                  <a:pt x="3854537" y="4537075"/>
                </a:lnTo>
                <a:lnTo>
                  <a:pt x="3870412" y="4579937"/>
                </a:lnTo>
                <a:lnTo>
                  <a:pt x="3884700" y="4625975"/>
                </a:lnTo>
                <a:lnTo>
                  <a:pt x="3895812" y="4678362"/>
                </a:lnTo>
                <a:lnTo>
                  <a:pt x="3903750" y="4738687"/>
                </a:lnTo>
                <a:lnTo>
                  <a:pt x="3906925" y="4806950"/>
                </a:lnTo>
                <a:lnTo>
                  <a:pt x="3903750" y="4875212"/>
                </a:lnTo>
                <a:lnTo>
                  <a:pt x="3895812" y="4935537"/>
                </a:lnTo>
                <a:lnTo>
                  <a:pt x="3884700" y="4987925"/>
                </a:lnTo>
                <a:lnTo>
                  <a:pt x="3870412" y="5033962"/>
                </a:lnTo>
                <a:lnTo>
                  <a:pt x="3854537" y="5075237"/>
                </a:lnTo>
                <a:lnTo>
                  <a:pt x="3835487" y="5114925"/>
                </a:lnTo>
                <a:lnTo>
                  <a:pt x="3816437" y="5149850"/>
                </a:lnTo>
                <a:lnTo>
                  <a:pt x="3797387" y="5186362"/>
                </a:lnTo>
                <a:lnTo>
                  <a:pt x="3779925" y="5226050"/>
                </a:lnTo>
                <a:lnTo>
                  <a:pt x="3762462" y="5268912"/>
                </a:lnTo>
                <a:lnTo>
                  <a:pt x="3748175" y="5313362"/>
                </a:lnTo>
                <a:lnTo>
                  <a:pt x="3738650" y="5365750"/>
                </a:lnTo>
                <a:lnTo>
                  <a:pt x="3729125" y="5426075"/>
                </a:lnTo>
                <a:lnTo>
                  <a:pt x="3727537" y="5494337"/>
                </a:lnTo>
                <a:lnTo>
                  <a:pt x="3729125" y="5562600"/>
                </a:lnTo>
                <a:lnTo>
                  <a:pt x="3738650" y="5622925"/>
                </a:lnTo>
                <a:lnTo>
                  <a:pt x="3748175" y="5675312"/>
                </a:lnTo>
                <a:lnTo>
                  <a:pt x="3762462" y="5721350"/>
                </a:lnTo>
                <a:lnTo>
                  <a:pt x="3779925" y="5762625"/>
                </a:lnTo>
                <a:lnTo>
                  <a:pt x="3797387" y="5802312"/>
                </a:lnTo>
                <a:lnTo>
                  <a:pt x="3816437" y="5840412"/>
                </a:lnTo>
                <a:lnTo>
                  <a:pt x="3835487" y="5876925"/>
                </a:lnTo>
                <a:lnTo>
                  <a:pt x="3854537" y="5915025"/>
                </a:lnTo>
                <a:lnTo>
                  <a:pt x="3870412" y="5956300"/>
                </a:lnTo>
                <a:lnTo>
                  <a:pt x="3884700" y="6003925"/>
                </a:lnTo>
                <a:lnTo>
                  <a:pt x="3895812" y="6056312"/>
                </a:lnTo>
                <a:lnTo>
                  <a:pt x="3903750" y="6113462"/>
                </a:lnTo>
                <a:lnTo>
                  <a:pt x="3906925" y="6183312"/>
                </a:lnTo>
                <a:lnTo>
                  <a:pt x="3903750" y="6251575"/>
                </a:lnTo>
                <a:lnTo>
                  <a:pt x="3895812" y="6311900"/>
                </a:lnTo>
                <a:lnTo>
                  <a:pt x="3884700" y="6361112"/>
                </a:lnTo>
                <a:lnTo>
                  <a:pt x="3870412" y="6407150"/>
                </a:lnTo>
                <a:lnTo>
                  <a:pt x="3854537" y="6448425"/>
                </a:lnTo>
                <a:lnTo>
                  <a:pt x="3837075" y="6488112"/>
                </a:lnTo>
                <a:lnTo>
                  <a:pt x="3819612" y="6523037"/>
                </a:lnTo>
                <a:lnTo>
                  <a:pt x="3800562" y="6561137"/>
                </a:lnTo>
                <a:lnTo>
                  <a:pt x="3781512" y="6597650"/>
                </a:lnTo>
                <a:lnTo>
                  <a:pt x="3765637" y="6640512"/>
                </a:lnTo>
                <a:lnTo>
                  <a:pt x="3749762" y="6683375"/>
                </a:lnTo>
                <a:lnTo>
                  <a:pt x="3740237" y="6735762"/>
                </a:lnTo>
                <a:lnTo>
                  <a:pt x="3732300" y="6791325"/>
                </a:lnTo>
                <a:lnTo>
                  <a:pt x="372753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 useBgFill="1">
        <p:nvSpPr>
          <p:cNvPr id="23" name="Freeform: Shape 22">
            <a:extLst>
              <a:ext uri="{FF2B5EF4-FFF2-40B4-BE49-F238E27FC236}">
                <a16:creationId xmlns:a16="http://schemas.microsoft.com/office/drawing/2014/main" id="{F7CC7D8E-EFA5-4077-A4F3-6CA7CE124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04502" y="0"/>
            <a:ext cx="4287499" cy="6858000"/>
          </a:xfrm>
          <a:custGeom>
            <a:avLst/>
            <a:gdLst>
              <a:gd name="connsiteX0" fmla="*/ 0 w 4287499"/>
              <a:gd name="connsiteY0" fmla="*/ 0 h 6858000"/>
              <a:gd name="connsiteX1" fmla="*/ 4287499 w 4287499"/>
              <a:gd name="connsiteY1" fmla="*/ 0 h 6858000"/>
              <a:gd name="connsiteX2" fmla="*/ 4287499 w 4287499"/>
              <a:gd name="connsiteY2" fmla="*/ 6858000 h 6858000"/>
              <a:gd name="connsiteX3" fmla="*/ 0 w 4287499"/>
              <a:gd name="connsiteY3" fmla="*/ 6858000 h 6858000"/>
              <a:gd name="connsiteX4" fmla="*/ 4763 w 4287499"/>
              <a:gd name="connsiteY4" fmla="*/ 6791325 h 6858000"/>
              <a:gd name="connsiteX5" fmla="*/ 12700 w 4287499"/>
              <a:gd name="connsiteY5" fmla="*/ 6735762 h 6858000"/>
              <a:gd name="connsiteX6" fmla="*/ 22225 w 4287499"/>
              <a:gd name="connsiteY6" fmla="*/ 6683375 h 6858000"/>
              <a:gd name="connsiteX7" fmla="*/ 38100 w 4287499"/>
              <a:gd name="connsiteY7" fmla="*/ 6640512 h 6858000"/>
              <a:gd name="connsiteX8" fmla="*/ 53975 w 4287499"/>
              <a:gd name="connsiteY8" fmla="*/ 6597650 h 6858000"/>
              <a:gd name="connsiteX9" fmla="*/ 73025 w 4287499"/>
              <a:gd name="connsiteY9" fmla="*/ 6561137 h 6858000"/>
              <a:gd name="connsiteX10" fmla="*/ 92075 w 4287499"/>
              <a:gd name="connsiteY10" fmla="*/ 6523037 h 6858000"/>
              <a:gd name="connsiteX11" fmla="*/ 109538 w 4287499"/>
              <a:gd name="connsiteY11" fmla="*/ 6488112 h 6858000"/>
              <a:gd name="connsiteX12" fmla="*/ 127000 w 4287499"/>
              <a:gd name="connsiteY12" fmla="*/ 6448425 h 6858000"/>
              <a:gd name="connsiteX13" fmla="*/ 142875 w 4287499"/>
              <a:gd name="connsiteY13" fmla="*/ 6407150 h 6858000"/>
              <a:gd name="connsiteX14" fmla="*/ 157163 w 4287499"/>
              <a:gd name="connsiteY14" fmla="*/ 6361112 h 6858000"/>
              <a:gd name="connsiteX15" fmla="*/ 168275 w 4287499"/>
              <a:gd name="connsiteY15" fmla="*/ 6311900 h 6858000"/>
              <a:gd name="connsiteX16" fmla="*/ 176213 w 4287499"/>
              <a:gd name="connsiteY16" fmla="*/ 6251575 h 6858000"/>
              <a:gd name="connsiteX17" fmla="*/ 179388 w 4287499"/>
              <a:gd name="connsiteY17" fmla="*/ 6183312 h 6858000"/>
              <a:gd name="connsiteX18" fmla="*/ 176213 w 4287499"/>
              <a:gd name="connsiteY18" fmla="*/ 6113462 h 6858000"/>
              <a:gd name="connsiteX19" fmla="*/ 168275 w 4287499"/>
              <a:gd name="connsiteY19" fmla="*/ 6056312 h 6858000"/>
              <a:gd name="connsiteX20" fmla="*/ 157163 w 4287499"/>
              <a:gd name="connsiteY20" fmla="*/ 6003925 h 6858000"/>
              <a:gd name="connsiteX21" fmla="*/ 142875 w 4287499"/>
              <a:gd name="connsiteY21" fmla="*/ 5956300 h 6858000"/>
              <a:gd name="connsiteX22" fmla="*/ 127000 w 4287499"/>
              <a:gd name="connsiteY22" fmla="*/ 5915025 h 6858000"/>
              <a:gd name="connsiteX23" fmla="*/ 107950 w 4287499"/>
              <a:gd name="connsiteY23" fmla="*/ 5876925 h 6858000"/>
              <a:gd name="connsiteX24" fmla="*/ 88900 w 4287499"/>
              <a:gd name="connsiteY24" fmla="*/ 5840412 h 6858000"/>
              <a:gd name="connsiteX25" fmla="*/ 69850 w 4287499"/>
              <a:gd name="connsiteY25" fmla="*/ 5802312 h 6858000"/>
              <a:gd name="connsiteX26" fmla="*/ 52388 w 4287499"/>
              <a:gd name="connsiteY26" fmla="*/ 5762625 h 6858000"/>
              <a:gd name="connsiteX27" fmla="*/ 34925 w 4287499"/>
              <a:gd name="connsiteY27" fmla="*/ 5721350 h 6858000"/>
              <a:gd name="connsiteX28" fmla="*/ 20638 w 4287499"/>
              <a:gd name="connsiteY28" fmla="*/ 5675312 h 6858000"/>
              <a:gd name="connsiteX29" fmla="*/ 11113 w 4287499"/>
              <a:gd name="connsiteY29" fmla="*/ 5622925 h 6858000"/>
              <a:gd name="connsiteX30" fmla="*/ 1588 w 4287499"/>
              <a:gd name="connsiteY30" fmla="*/ 5562600 h 6858000"/>
              <a:gd name="connsiteX31" fmla="*/ 0 w 4287499"/>
              <a:gd name="connsiteY31" fmla="*/ 5494337 h 6858000"/>
              <a:gd name="connsiteX32" fmla="*/ 1588 w 4287499"/>
              <a:gd name="connsiteY32" fmla="*/ 5426075 h 6858000"/>
              <a:gd name="connsiteX33" fmla="*/ 11113 w 4287499"/>
              <a:gd name="connsiteY33" fmla="*/ 5365750 h 6858000"/>
              <a:gd name="connsiteX34" fmla="*/ 20638 w 4287499"/>
              <a:gd name="connsiteY34" fmla="*/ 5313362 h 6858000"/>
              <a:gd name="connsiteX35" fmla="*/ 34925 w 4287499"/>
              <a:gd name="connsiteY35" fmla="*/ 5268912 h 6858000"/>
              <a:gd name="connsiteX36" fmla="*/ 52388 w 4287499"/>
              <a:gd name="connsiteY36" fmla="*/ 5226050 h 6858000"/>
              <a:gd name="connsiteX37" fmla="*/ 69850 w 4287499"/>
              <a:gd name="connsiteY37" fmla="*/ 5186362 h 6858000"/>
              <a:gd name="connsiteX38" fmla="*/ 88900 w 4287499"/>
              <a:gd name="connsiteY38" fmla="*/ 5149850 h 6858000"/>
              <a:gd name="connsiteX39" fmla="*/ 107950 w 4287499"/>
              <a:gd name="connsiteY39" fmla="*/ 5114925 h 6858000"/>
              <a:gd name="connsiteX40" fmla="*/ 127000 w 4287499"/>
              <a:gd name="connsiteY40" fmla="*/ 5075237 h 6858000"/>
              <a:gd name="connsiteX41" fmla="*/ 142875 w 4287499"/>
              <a:gd name="connsiteY41" fmla="*/ 5033962 h 6858000"/>
              <a:gd name="connsiteX42" fmla="*/ 157163 w 4287499"/>
              <a:gd name="connsiteY42" fmla="*/ 4987925 h 6858000"/>
              <a:gd name="connsiteX43" fmla="*/ 168275 w 4287499"/>
              <a:gd name="connsiteY43" fmla="*/ 4935537 h 6858000"/>
              <a:gd name="connsiteX44" fmla="*/ 176213 w 4287499"/>
              <a:gd name="connsiteY44" fmla="*/ 4875212 h 6858000"/>
              <a:gd name="connsiteX45" fmla="*/ 179388 w 4287499"/>
              <a:gd name="connsiteY45" fmla="*/ 4806950 h 6858000"/>
              <a:gd name="connsiteX46" fmla="*/ 176213 w 4287499"/>
              <a:gd name="connsiteY46" fmla="*/ 4738687 h 6858000"/>
              <a:gd name="connsiteX47" fmla="*/ 168275 w 4287499"/>
              <a:gd name="connsiteY47" fmla="*/ 4678362 h 6858000"/>
              <a:gd name="connsiteX48" fmla="*/ 157163 w 4287499"/>
              <a:gd name="connsiteY48" fmla="*/ 4625975 h 6858000"/>
              <a:gd name="connsiteX49" fmla="*/ 142875 w 4287499"/>
              <a:gd name="connsiteY49" fmla="*/ 4579937 h 6858000"/>
              <a:gd name="connsiteX50" fmla="*/ 127000 w 4287499"/>
              <a:gd name="connsiteY50" fmla="*/ 4537075 h 6858000"/>
              <a:gd name="connsiteX51" fmla="*/ 107950 w 4287499"/>
              <a:gd name="connsiteY51" fmla="*/ 4498975 h 6858000"/>
              <a:gd name="connsiteX52" fmla="*/ 69850 w 4287499"/>
              <a:gd name="connsiteY52" fmla="*/ 4424362 h 6858000"/>
              <a:gd name="connsiteX53" fmla="*/ 52388 w 4287499"/>
              <a:gd name="connsiteY53" fmla="*/ 4386262 h 6858000"/>
              <a:gd name="connsiteX54" fmla="*/ 34925 w 4287499"/>
              <a:gd name="connsiteY54" fmla="*/ 4343400 h 6858000"/>
              <a:gd name="connsiteX55" fmla="*/ 20638 w 4287499"/>
              <a:gd name="connsiteY55" fmla="*/ 4297362 h 6858000"/>
              <a:gd name="connsiteX56" fmla="*/ 11113 w 4287499"/>
              <a:gd name="connsiteY56" fmla="*/ 4244975 h 6858000"/>
              <a:gd name="connsiteX57" fmla="*/ 1588 w 4287499"/>
              <a:gd name="connsiteY57" fmla="*/ 4186237 h 6858000"/>
              <a:gd name="connsiteX58" fmla="*/ 0 w 4287499"/>
              <a:gd name="connsiteY58" fmla="*/ 4116387 h 6858000"/>
              <a:gd name="connsiteX59" fmla="*/ 1588 w 4287499"/>
              <a:gd name="connsiteY59" fmla="*/ 4048125 h 6858000"/>
              <a:gd name="connsiteX60" fmla="*/ 11113 w 4287499"/>
              <a:gd name="connsiteY60" fmla="*/ 3987800 h 6858000"/>
              <a:gd name="connsiteX61" fmla="*/ 20638 w 4287499"/>
              <a:gd name="connsiteY61" fmla="*/ 3935412 h 6858000"/>
              <a:gd name="connsiteX62" fmla="*/ 34925 w 4287499"/>
              <a:gd name="connsiteY62" fmla="*/ 3890962 h 6858000"/>
              <a:gd name="connsiteX63" fmla="*/ 52388 w 4287499"/>
              <a:gd name="connsiteY63" fmla="*/ 3848100 h 6858000"/>
              <a:gd name="connsiteX64" fmla="*/ 69850 w 4287499"/>
              <a:gd name="connsiteY64" fmla="*/ 3811587 h 6858000"/>
              <a:gd name="connsiteX65" fmla="*/ 107950 w 4287499"/>
              <a:gd name="connsiteY65" fmla="*/ 3736975 h 6858000"/>
              <a:gd name="connsiteX66" fmla="*/ 127000 w 4287499"/>
              <a:gd name="connsiteY66" fmla="*/ 3697287 h 6858000"/>
              <a:gd name="connsiteX67" fmla="*/ 142875 w 4287499"/>
              <a:gd name="connsiteY67" fmla="*/ 3656012 h 6858000"/>
              <a:gd name="connsiteX68" fmla="*/ 157163 w 4287499"/>
              <a:gd name="connsiteY68" fmla="*/ 3609975 h 6858000"/>
              <a:gd name="connsiteX69" fmla="*/ 168275 w 4287499"/>
              <a:gd name="connsiteY69" fmla="*/ 3557587 h 6858000"/>
              <a:gd name="connsiteX70" fmla="*/ 176213 w 4287499"/>
              <a:gd name="connsiteY70" fmla="*/ 3497262 h 6858000"/>
              <a:gd name="connsiteX71" fmla="*/ 179388 w 4287499"/>
              <a:gd name="connsiteY71" fmla="*/ 3427412 h 6858000"/>
              <a:gd name="connsiteX72" fmla="*/ 176213 w 4287499"/>
              <a:gd name="connsiteY72" fmla="*/ 3360737 h 6858000"/>
              <a:gd name="connsiteX73" fmla="*/ 168275 w 4287499"/>
              <a:gd name="connsiteY73" fmla="*/ 3300412 h 6858000"/>
              <a:gd name="connsiteX74" fmla="*/ 157163 w 4287499"/>
              <a:gd name="connsiteY74" fmla="*/ 3248025 h 6858000"/>
              <a:gd name="connsiteX75" fmla="*/ 142875 w 4287499"/>
              <a:gd name="connsiteY75" fmla="*/ 3201987 h 6858000"/>
              <a:gd name="connsiteX76" fmla="*/ 127000 w 4287499"/>
              <a:gd name="connsiteY76" fmla="*/ 3160712 h 6858000"/>
              <a:gd name="connsiteX77" fmla="*/ 107950 w 4287499"/>
              <a:gd name="connsiteY77" fmla="*/ 3121025 h 6858000"/>
              <a:gd name="connsiteX78" fmla="*/ 88900 w 4287499"/>
              <a:gd name="connsiteY78" fmla="*/ 3084512 h 6858000"/>
              <a:gd name="connsiteX79" fmla="*/ 69850 w 4287499"/>
              <a:gd name="connsiteY79" fmla="*/ 3046412 h 6858000"/>
              <a:gd name="connsiteX80" fmla="*/ 52388 w 4287499"/>
              <a:gd name="connsiteY80" fmla="*/ 3009900 h 6858000"/>
              <a:gd name="connsiteX81" fmla="*/ 34925 w 4287499"/>
              <a:gd name="connsiteY81" fmla="*/ 2967037 h 6858000"/>
              <a:gd name="connsiteX82" fmla="*/ 20638 w 4287499"/>
              <a:gd name="connsiteY82" fmla="*/ 2922587 h 6858000"/>
              <a:gd name="connsiteX83" fmla="*/ 11113 w 4287499"/>
              <a:gd name="connsiteY83" fmla="*/ 2868612 h 6858000"/>
              <a:gd name="connsiteX84" fmla="*/ 1588 w 4287499"/>
              <a:gd name="connsiteY84" fmla="*/ 2809875 h 6858000"/>
              <a:gd name="connsiteX85" fmla="*/ 0 w 4287499"/>
              <a:gd name="connsiteY85" fmla="*/ 2741612 h 6858000"/>
              <a:gd name="connsiteX86" fmla="*/ 1588 w 4287499"/>
              <a:gd name="connsiteY86" fmla="*/ 2671762 h 6858000"/>
              <a:gd name="connsiteX87" fmla="*/ 11113 w 4287499"/>
              <a:gd name="connsiteY87" fmla="*/ 2613025 h 6858000"/>
              <a:gd name="connsiteX88" fmla="*/ 20638 w 4287499"/>
              <a:gd name="connsiteY88" fmla="*/ 2560637 h 6858000"/>
              <a:gd name="connsiteX89" fmla="*/ 34925 w 4287499"/>
              <a:gd name="connsiteY89" fmla="*/ 2513012 h 6858000"/>
              <a:gd name="connsiteX90" fmla="*/ 52388 w 4287499"/>
              <a:gd name="connsiteY90" fmla="*/ 2471737 h 6858000"/>
              <a:gd name="connsiteX91" fmla="*/ 69850 w 4287499"/>
              <a:gd name="connsiteY91" fmla="*/ 2433637 h 6858000"/>
              <a:gd name="connsiteX92" fmla="*/ 88900 w 4287499"/>
              <a:gd name="connsiteY92" fmla="*/ 2395537 h 6858000"/>
              <a:gd name="connsiteX93" fmla="*/ 107950 w 4287499"/>
              <a:gd name="connsiteY93" fmla="*/ 2359025 h 6858000"/>
              <a:gd name="connsiteX94" fmla="*/ 127000 w 4287499"/>
              <a:gd name="connsiteY94" fmla="*/ 2319337 h 6858000"/>
              <a:gd name="connsiteX95" fmla="*/ 142875 w 4287499"/>
              <a:gd name="connsiteY95" fmla="*/ 2278062 h 6858000"/>
              <a:gd name="connsiteX96" fmla="*/ 157163 w 4287499"/>
              <a:gd name="connsiteY96" fmla="*/ 2232025 h 6858000"/>
              <a:gd name="connsiteX97" fmla="*/ 168275 w 4287499"/>
              <a:gd name="connsiteY97" fmla="*/ 2179637 h 6858000"/>
              <a:gd name="connsiteX98" fmla="*/ 176213 w 4287499"/>
              <a:gd name="connsiteY98" fmla="*/ 2119312 h 6858000"/>
              <a:gd name="connsiteX99" fmla="*/ 179388 w 4287499"/>
              <a:gd name="connsiteY99" fmla="*/ 2051050 h 6858000"/>
              <a:gd name="connsiteX100" fmla="*/ 176213 w 4287499"/>
              <a:gd name="connsiteY100" fmla="*/ 1982787 h 6858000"/>
              <a:gd name="connsiteX101" fmla="*/ 168275 w 4287499"/>
              <a:gd name="connsiteY101" fmla="*/ 1922462 h 6858000"/>
              <a:gd name="connsiteX102" fmla="*/ 157163 w 4287499"/>
              <a:gd name="connsiteY102" fmla="*/ 1870075 h 6858000"/>
              <a:gd name="connsiteX103" fmla="*/ 142875 w 4287499"/>
              <a:gd name="connsiteY103" fmla="*/ 1824037 h 6858000"/>
              <a:gd name="connsiteX104" fmla="*/ 127000 w 4287499"/>
              <a:gd name="connsiteY104" fmla="*/ 1782762 h 6858000"/>
              <a:gd name="connsiteX105" fmla="*/ 107950 w 4287499"/>
              <a:gd name="connsiteY105" fmla="*/ 1743075 h 6858000"/>
              <a:gd name="connsiteX106" fmla="*/ 88900 w 4287499"/>
              <a:gd name="connsiteY106" fmla="*/ 1708150 h 6858000"/>
              <a:gd name="connsiteX107" fmla="*/ 69850 w 4287499"/>
              <a:gd name="connsiteY107" fmla="*/ 1671637 h 6858000"/>
              <a:gd name="connsiteX108" fmla="*/ 52388 w 4287499"/>
              <a:gd name="connsiteY108" fmla="*/ 1631950 h 6858000"/>
              <a:gd name="connsiteX109" fmla="*/ 34925 w 4287499"/>
              <a:gd name="connsiteY109" fmla="*/ 1589087 h 6858000"/>
              <a:gd name="connsiteX110" fmla="*/ 20638 w 4287499"/>
              <a:gd name="connsiteY110" fmla="*/ 1544637 h 6858000"/>
              <a:gd name="connsiteX111" fmla="*/ 11113 w 4287499"/>
              <a:gd name="connsiteY111" fmla="*/ 1492250 h 6858000"/>
              <a:gd name="connsiteX112" fmla="*/ 1588 w 4287499"/>
              <a:gd name="connsiteY112" fmla="*/ 1431925 h 6858000"/>
              <a:gd name="connsiteX113" fmla="*/ 0 w 4287499"/>
              <a:gd name="connsiteY113" fmla="*/ 1363662 h 6858000"/>
              <a:gd name="connsiteX114" fmla="*/ 1588 w 4287499"/>
              <a:gd name="connsiteY114" fmla="*/ 1295400 h 6858000"/>
              <a:gd name="connsiteX115" fmla="*/ 11113 w 4287499"/>
              <a:gd name="connsiteY115" fmla="*/ 1235075 h 6858000"/>
              <a:gd name="connsiteX116" fmla="*/ 20638 w 4287499"/>
              <a:gd name="connsiteY116" fmla="*/ 1182687 h 6858000"/>
              <a:gd name="connsiteX117" fmla="*/ 34925 w 4287499"/>
              <a:gd name="connsiteY117" fmla="*/ 1136650 h 6858000"/>
              <a:gd name="connsiteX118" fmla="*/ 52388 w 4287499"/>
              <a:gd name="connsiteY118" fmla="*/ 1095375 h 6858000"/>
              <a:gd name="connsiteX119" fmla="*/ 69850 w 4287499"/>
              <a:gd name="connsiteY119" fmla="*/ 1055687 h 6858000"/>
              <a:gd name="connsiteX120" fmla="*/ 88900 w 4287499"/>
              <a:gd name="connsiteY120" fmla="*/ 1017587 h 6858000"/>
              <a:gd name="connsiteX121" fmla="*/ 107950 w 4287499"/>
              <a:gd name="connsiteY121" fmla="*/ 981075 h 6858000"/>
              <a:gd name="connsiteX122" fmla="*/ 127000 w 4287499"/>
              <a:gd name="connsiteY122" fmla="*/ 942975 h 6858000"/>
              <a:gd name="connsiteX123" fmla="*/ 142875 w 4287499"/>
              <a:gd name="connsiteY123" fmla="*/ 901700 h 6858000"/>
              <a:gd name="connsiteX124" fmla="*/ 157163 w 4287499"/>
              <a:gd name="connsiteY124" fmla="*/ 854075 h 6858000"/>
              <a:gd name="connsiteX125" fmla="*/ 168275 w 4287499"/>
              <a:gd name="connsiteY125" fmla="*/ 801687 h 6858000"/>
              <a:gd name="connsiteX126" fmla="*/ 176213 w 4287499"/>
              <a:gd name="connsiteY126" fmla="*/ 744537 h 6858000"/>
              <a:gd name="connsiteX127" fmla="*/ 179388 w 4287499"/>
              <a:gd name="connsiteY127" fmla="*/ 673100 h 6858000"/>
              <a:gd name="connsiteX128" fmla="*/ 176213 w 4287499"/>
              <a:gd name="connsiteY128" fmla="*/ 606425 h 6858000"/>
              <a:gd name="connsiteX129" fmla="*/ 168275 w 4287499"/>
              <a:gd name="connsiteY129" fmla="*/ 546100 h 6858000"/>
              <a:gd name="connsiteX130" fmla="*/ 157163 w 4287499"/>
              <a:gd name="connsiteY130" fmla="*/ 496887 h 6858000"/>
              <a:gd name="connsiteX131" fmla="*/ 142875 w 4287499"/>
              <a:gd name="connsiteY131" fmla="*/ 450850 h 6858000"/>
              <a:gd name="connsiteX132" fmla="*/ 127000 w 4287499"/>
              <a:gd name="connsiteY132" fmla="*/ 409575 h 6858000"/>
              <a:gd name="connsiteX133" fmla="*/ 109538 w 4287499"/>
              <a:gd name="connsiteY133" fmla="*/ 369887 h 6858000"/>
              <a:gd name="connsiteX134" fmla="*/ 92075 w 4287499"/>
              <a:gd name="connsiteY134" fmla="*/ 334962 h 6858000"/>
              <a:gd name="connsiteX135" fmla="*/ 73025 w 4287499"/>
              <a:gd name="connsiteY135" fmla="*/ 296862 h 6858000"/>
              <a:gd name="connsiteX136" fmla="*/ 53975 w 4287499"/>
              <a:gd name="connsiteY136" fmla="*/ 260350 h 6858000"/>
              <a:gd name="connsiteX137" fmla="*/ 38100 w 4287499"/>
              <a:gd name="connsiteY137" fmla="*/ 217487 h 6858000"/>
              <a:gd name="connsiteX138" fmla="*/ 22225 w 4287499"/>
              <a:gd name="connsiteY138" fmla="*/ 174625 h 6858000"/>
              <a:gd name="connsiteX139" fmla="*/ 12700 w 4287499"/>
              <a:gd name="connsiteY139" fmla="*/ 122237 h 6858000"/>
              <a:gd name="connsiteX140" fmla="*/ 4763 w 4287499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287499" h="6858000">
                <a:moveTo>
                  <a:pt x="0" y="0"/>
                </a:moveTo>
                <a:lnTo>
                  <a:pt x="4287499" y="0"/>
                </a:lnTo>
                <a:lnTo>
                  <a:pt x="4287499" y="6858000"/>
                </a:lnTo>
                <a:lnTo>
                  <a:pt x="0" y="6858000"/>
                </a:lnTo>
                <a:lnTo>
                  <a:pt x="4763" y="6791325"/>
                </a:lnTo>
                <a:lnTo>
                  <a:pt x="12700" y="6735762"/>
                </a:lnTo>
                <a:lnTo>
                  <a:pt x="22225" y="6683375"/>
                </a:lnTo>
                <a:lnTo>
                  <a:pt x="38100" y="6640512"/>
                </a:lnTo>
                <a:lnTo>
                  <a:pt x="53975" y="6597650"/>
                </a:lnTo>
                <a:lnTo>
                  <a:pt x="73025" y="6561137"/>
                </a:lnTo>
                <a:lnTo>
                  <a:pt x="92075" y="6523037"/>
                </a:lnTo>
                <a:lnTo>
                  <a:pt x="109538" y="6488112"/>
                </a:lnTo>
                <a:lnTo>
                  <a:pt x="127000" y="6448425"/>
                </a:lnTo>
                <a:lnTo>
                  <a:pt x="142875" y="6407150"/>
                </a:lnTo>
                <a:lnTo>
                  <a:pt x="157163" y="6361112"/>
                </a:lnTo>
                <a:lnTo>
                  <a:pt x="168275" y="6311900"/>
                </a:lnTo>
                <a:lnTo>
                  <a:pt x="176213" y="6251575"/>
                </a:lnTo>
                <a:lnTo>
                  <a:pt x="179388" y="6183312"/>
                </a:lnTo>
                <a:lnTo>
                  <a:pt x="176213" y="6113462"/>
                </a:lnTo>
                <a:lnTo>
                  <a:pt x="168275" y="6056312"/>
                </a:lnTo>
                <a:lnTo>
                  <a:pt x="157163" y="6003925"/>
                </a:lnTo>
                <a:lnTo>
                  <a:pt x="142875" y="5956300"/>
                </a:lnTo>
                <a:lnTo>
                  <a:pt x="127000" y="5915025"/>
                </a:lnTo>
                <a:lnTo>
                  <a:pt x="107950" y="5876925"/>
                </a:lnTo>
                <a:lnTo>
                  <a:pt x="88900" y="5840412"/>
                </a:lnTo>
                <a:lnTo>
                  <a:pt x="69850" y="5802312"/>
                </a:lnTo>
                <a:lnTo>
                  <a:pt x="52388" y="5762625"/>
                </a:lnTo>
                <a:lnTo>
                  <a:pt x="34925" y="5721350"/>
                </a:lnTo>
                <a:lnTo>
                  <a:pt x="20638" y="5675312"/>
                </a:lnTo>
                <a:lnTo>
                  <a:pt x="11113" y="5622925"/>
                </a:lnTo>
                <a:lnTo>
                  <a:pt x="1588" y="5562600"/>
                </a:lnTo>
                <a:lnTo>
                  <a:pt x="0" y="5494337"/>
                </a:lnTo>
                <a:lnTo>
                  <a:pt x="1588" y="5426075"/>
                </a:lnTo>
                <a:lnTo>
                  <a:pt x="11113" y="5365750"/>
                </a:lnTo>
                <a:lnTo>
                  <a:pt x="20638" y="5313362"/>
                </a:lnTo>
                <a:lnTo>
                  <a:pt x="34925" y="5268912"/>
                </a:lnTo>
                <a:lnTo>
                  <a:pt x="52388" y="5226050"/>
                </a:lnTo>
                <a:lnTo>
                  <a:pt x="69850" y="5186362"/>
                </a:lnTo>
                <a:lnTo>
                  <a:pt x="88900" y="5149850"/>
                </a:lnTo>
                <a:lnTo>
                  <a:pt x="107950" y="5114925"/>
                </a:lnTo>
                <a:lnTo>
                  <a:pt x="127000" y="5075237"/>
                </a:lnTo>
                <a:lnTo>
                  <a:pt x="142875" y="5033962"/>
                </a:lnTo>
                <a:lnTo>
                  <a:pt x="157163" y="4987925"/>
                </a:lnTo>
                <a:lnTo>
                  <a:pt x="168275" y="4935537"/>
                </a:lnTo>
                <a:lnTo>
                  <a:pt x="176213" y="4875212"/>
                </a:lnTo>
                <a:lnTo>
                  <a:pt x="179388" y="4806950"/>
                </a:lnTo>
                <a:lnTo>
                  <a:pt x="176213" y="4738687"/>
                </a:lnTo>
                <a:lnTo>
                  <a:pt x="168275" y="4678362"/>
                </a:lnTo>
                <a:lnTo>
                  <a:pt x="157163" y="4625975"/>
                </a:lnTo>
                <a:lnTo>
                  <a:pt x="142875" y="4579937"/>
                </a:lnTo>
                <a:lnTo>
                  <a:pt x="127000" y="4537075"/>
                </a:lnTo>
                <a:lnTo>
                  <a:pt x="107950" y="4498975"/>
                </a:lnTo>
                <a:lnTo>
                  <a:pt x="69850" y="4424362"/>
                </a:lnTo>
                <a:lnTo>
                  <a:pt x="52388" y="4386262"/>
                </a:lnTo>
                <a:lnTo>
                  <a:pt x="34925" y="4343400"/>
                </a:lnTo>
                <a:lnTo>
                  <a:pt x="20638" y="4297362"/>
                </a:lnTo>
                <a:lnTo>
                  <a:pt x="11113" y="4244975"/>
                </a:lnTo>
                <a:lnTo>
                  <a:pt x="1588" y="4186237"/>
                </a:lnTo>
                <a:lnTo>
                  <a:pt x="0" y="4116387"/>
                </a:lnTo>
                <a:lnTo>
                  <a:pt x="1588" y="4048125"/>
                </a:lnTo>
                <a:lnTo>
                  <a:pt x="11113" y="3987800"/>
                </a:lnTo>
                <a:lnTo>
                  <a:pt x="20638" y="3935412"/>
                </a:lnTo>
                <a:lnTo>
                  <a:pt x="34925" y="3890962"/>
                </a:lnTo>
                <a:lnTo>
                  <a:pt x="52388" y="3848100"/>
                </a:lnTo>
                <a:lnTo>
                  <a:pt x="69850" y="3811587"/>
                </a:lnTo>
                <a:lnTo>
                  <a:pt x="107950" y="3736975"/>
                </a:lnTo>
                <a:lnTo>
                  <a:pt x="127000" y="3697287"/>
                </a:lnTo>
                <a:lnTo>
                  <a:pt x="142875" y="3656012"/>
                </a:lnTo>
                <a:lnTo>
                  <a:pt x="157163" y="3609975"/>
                </a:lnTo>
                <a:lnTo>
                  <a:pt x="168275" y="3557587"/>
                </a:lnTo>
                <a:lnTo>
                  <a:pt x="176213" y="3497262"/>
                </a:lnTo>
                <a:lnTo>
                  <a:pt x="179388" y="3427412"/>
                </a:lnTo>
                <a:lnTo>
                  <a:pt x="176213" y="3360737"/>
                </a:lnTo>
                <a:lnTo>
                  <a:pt x="168275" y="3300412"/>
                </a:lnTo>
                <a:lnTo>
                  <a:pt x="157163" y="3248025"/>
                </a:lnTo>
                <a:lnTo>
                  <a:pt x="142875" y="3201987"/>
                </a:lnTo>
                <a:lnTo>
                  <a:pt x="127000" y="3160712"/>
                </a:lnTo>
                <a:lnTo>
                  <a:pt x="107950" y="3121025"/>
                </a:lnTo>
                <a:lnTo>
                  <a:pt x="88900" y="3084512"/>
                </a:lnTo>
                <a:lnTo>
                  <a:pt x="69850" y="3046412"/>
                </a:lnTo>
                <a:lnTo>
                  <a:pt x="52388" y="3009900"/>
                </a:lnTo>
                <a:lnTo>
                  <a:pt x="34925" y="2967037"/>
                </a:lnTo>
                <a:lnTo>
                  <a:pt x="20638" y="2922587"/>
                </a:lnTo>
                <a:lnTo>
                  <a:pt x="11113" y="2868612"/>
                </a:lnTo>
                <a:lnTo>
                  <a:pt x="1588" y="2809875"/>
                </a:lnTo>
                <a:lnTo>
                  <a:pt x="0" y="2741612"/>
                </a:lnTo>
                <a:lnTo>
                  <a:pt x="1588" y="2671762"/>
                </a:lnTo>
                <a:lnTo>
                  <a:pt x="11113" y="2613025"/>
                </a:lnTo>
                <a:lnTo>
                  <a:pt x="20638" y="2560637"/>
                </a:lnTo>
                <a:lnTo>
                  <a:pt x="34925" y="2513012"/>
                </a:lnTo>
                <a:lnTo>
                  <a:pt x="52388" y="2471737"/>
                </a:lnTo>
                <a:lnTo>
                  <a:pt x="69850" y="2433637"/>
                </a:lnTo>
                <a:lnTo>
                  <a:pt x="88900" y="2395537"/>
                </a:lnTo>
                <a:lnTo>
                  <a:pt x="107950" y="2359025"/>
                </a:lnTo>
                <a:lnTo>
                  <a:pt x="127000" y="2319337"/>
                </a:lnTo>
                <a:lnTo>
                  <a:pt x="142875" y="2278062"/>
                </a:lnTo>
                <a:lnTo>
                  <a:pt x="157163" y="2232025"/>
                </a:lnTo>
                <a:lnTo>
                  <a:pt x="168275" y="2179637"/>
                </a:lnTo>
                <a:lnTo>
                  <a:pt x="176213" y="2119312"/>
                </a:lnTo>
                <a:lnTo>
                  <a:pt x="179388" y="2051050"/>
                </a:lnTo>
                <a:lnTo>
                  <a:pt x="176213" y="1982787"/>
                </a:lnTo>
                <a:lnTo>
                  <a:pt x="168275" y="1922462"/>
                </a:lnTo>
                <a:lnTo>
                  <a:pt x="157163" y="1870075"/>
                </a:lnTo>
                <a:lnTo>
                  <a:pt x="142875" y="1824037"/>
                </a:lnTo>
                <a:lnTo>
                  <a:pt x="127000" y="1782762"/>
                </a:lnTo>
                <a:lnTo>
                  <a:pt x="107950" y="1743075"/>
                </a:lnTo>
                <a:lnTo>
                  <a:pt x="88900" y="1708150"/>
                </a:lnTo>
                <a:lnTo>
                  <a:pt x="69850" y="1671637"/>
                </a:lnTo>
                <a:lnTo>
                  <a:pt x="52388" y="1631950"/>
                </a:lnTo>
                <a:lnTo>
                  <a:pt x="34925" y="1589087"/>
                </a:lnTo>
                <a:lnTo>
                  <a:pt x="20638" y="1544637"/>
                </a:lnTo>
                <a:lnTo>
                  <a:pt x="11113" y="1492250"/>
                </a:lnTo>
                <a:lnTo>
                  <a:pt x="1588" y="1431925"/>
                </a:lnTo>
                <a:lnTo>
                  <a:pt x="0" y="1363662"/>
                </a:lnTo>
                <a:lnTo>
                  <a:pt x="1588" y="1295400"/>
                </a:lnTo>
                <a:lnTo>
                  <a:pt x="11113" y="1235075"/>
                </a:lnTo>
                <a:lnTo>
                  <a:pt x="20638" y="1182687"/>
                </a:lnTo>
                <a:lnTo>
                  <a:pt x="34925" y="1136650"/>
                </a:lnTo>
                <a:lnTo>
                  <a:pt x="52388" y="1095375"/>
                </a:lnTo>
                <a:lnTo>
                  <a:pt x="69850" y="1055687"/>
                </a:lnTo>
                <a:lnTo>
                  <a:pt x="88900" y="1017587"/>
                </a:lnTo>
                <a:lnTo>
                  <a:pt x="107950" y="981075"/>
                </a:lnTo>
                <a:lnTo>
                  <a:pt x="127000" y="942975"/>
                </a:lnTo>
                <a:lnTo>
                  <a:pt x="142875" y="901700"/>
                </a:lnTo>
                <a:lnTo>
                  <a:pt x="157163" y="854075"/>
                </a:lnTo>
                <a:lnTo>
                  <a:pt x="168275" y="801687"/>
                </a:lnTo>
                <a:lnTo>
                  <a:pt x="176213" y="744537"/>
                </a:lnTo>
                <a:lnTo>
                  <a:pt x="179388" y="673100"/>
                </a:lnTo>
                <a:lnTo>
                  <a:pt x="176213" y="606425"/>
                </a:lnTo>
                <a:lnTo>
                  <a:pt x="168275" y="546100"/>
                </a:lnTo>
                <a:lnTo>
                  <a:pt x="157163" y="496887"/>
                </a:lnTo>
                <a:lnTo>
                  <a:pt x="142875" y="450850"/>
                </a:lnTo>
                <a:lnTo>
                  <a:pt x="127000" y="409575"/>
                </a:lnTo>
                <a:lnTo>
                  <a:pt x="109538" y="369887"/>
                </a:lnTo>
                <a:lnTo>
                  <a:pt x="92075" y="334962"/>
                </a:lnTo>
                <a:lnTo>
                  <a:pt x="73025" y="296862"/>
                </a:lnTo>
                <a:lnTo>
                  <a:pt x="53975" y="260350"/>
                </a:lnTo>
                <a:lnTo>
                  <a:pt x="38100" y="217487"/>
                </a:lnTo>
                <a:lnTo>
                  <a:pt x="22225" y="174625"/>
                </a:lnTo>
                <a:lnTo>
                  <a:pt x="12700" y="122237"/>
                </a:lnTo>
                <a:lnTo>
                  <a:pt x="4763" y="6667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610D3136-00E7-47DD-8C72-6D753C887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3205" y="382384"/>
            <a:ext cx="3138245" cy="55048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200" dirty="0" err="1"/>
              <a:t>Sılla</a:t>
            </a:r>
            <a:br>
              <a:rPr lang="en-US" sz="3200" dirty="0"/>
            </a:br>
            <a:br>
              <a:rPr lang="en-US" sz="3200" dirty="0"/>
            </a:br>
            <a:r>
              <a:rPr lang="ko-KR" altLang="en-US" sz="3200" dirty="0"/>
              <a:t>신라</a:t>
            </a:r>
            <a:endParaRPr lang="en-US" sz="3200" dirty="0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62FCB6C-6641-4156-ADBC-F4F6E5A5FB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278290" y="1671783"/>
            <a:ext cx="3906925" cy="5186218"/>
          </a:xfrm>
        </p:spPr>
        <p:txBody>
          <a:bodyPr vert="horz" lIns="91440" tIns="45720" rIns="91440" bIns="45720" rtlCol="0">
            <a:normAutofit/>
          </a:bodyPr>
          <a:lstStyle/>
          <a:p>
            <a:pPr marL="114300" indent="-342900">
              <a:lnSpc>
                <a:spcPct val="110000"/>
              </a:lnSpc>
              <a:spcBef>
                <a:spcPts val="7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tr-TR" sz="2200" dirty="0">
                <a:solidFill>
                  <a:schemeClr val="tx1"/>
                </a:solidFill>
              </a:rPr>
              <a:t>MÖ 57 – MS 935</a:t>
            </a:r>
          </a:p>
          <a:p>
            <a:pPr marL="114300" indent="-342900">
              <a:lnSpc>
                <a:spcPct val="110000"/>
              </a:lnSpc>
              <a:spcBef>
                <a:spcPts val="7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tr-TR" sz="2200" dirty="0" err="1">
                <a:solidFill>
                  <a:schemeClr val="tx1"/>
                </a:solidFill>
              </a:rPr>
              <a:t>Hyeokgeose</a:t>
            </a:r>
            <a:r>
              <a:rPr lang="tr-TR" sz="2200" dirty="0">
                <a:solidFill>
                  <a:schemeClr val="tx1"/>
                </a:solidFill>
              </a:rPr>
              <a:t> – </a:t>
            </a:r>
            <a:r>
              <a:rPr lang="tr-TR" sz="2200" dirty="0" err="1">
                <a:solidFill>
                  <a:schemeClr val="tx1"/>
                </a:solidFill>
              </a:rPr>
              <a:t>Gyeongsun</a:t>
            </a:r>
            <a:endParaRPr lang="tr-TR" sz="2200" dirty="0">
              <a:solidFill>
                <a:schemeClr val="tx1"/>
              </a:solidFill>
            </a:endParaRPr>
          </a:p>
          <a:p>
            <a:pPr marL="114300" indent="-342900">
              <a:lnSpc>
                <a:spcPct val="110000"/>
              </a:lnSpc>
              <a:spcBef>
                <a:spcPts val="7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tr-TR" sz="2200" dirty="0" err="1">
                <a:solidFill>
                  <a:schemeClr val="tx1"/>
                </a:solidFill>
              </a:rPr>
              <a:t>Jinhan’ın</a:t>
            </a:r>
            <a:r>
              <a:rPr lang="tr-TR" sz="2200" dirty="0">
                <a:solidFill>
                  <a:schemeClr val="tx1"/>
                </a:solidFill>
              </a:rPr>
              <a:t> devamında</a:t>
            </a:r>
          </a:p>
          <a:p>
            <a:pPr marL="114300" indent="-342900">
              <a:lnSpc>
                <a:spcPct val="110000"/>
              </a:lnSpc>
              <a:spcBef>
                <a:spcPts val="7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tr-TR" sz="2200" dirty="0">
                <a:solidFill>
                  <a:schemeClr val="tx1"/>
                </a:solidFill>
              </a:rPr>
              <a:t>Kral </a:t>
            </a:r>
            <a:r>
              <a:rPr lang="tr-TR" sz="2200" dirty="0" err="1">
                <a:solidFill>
                  <a:schemeClr val="tx1"/>
                </a:solidFill>
              </a:rPr>
              <a:t>Jijeung</a:t>
            </a:r>
            <a:r>
              <a:rPr lang="tr-TR" sz="2200" dirty="0">
                <a:solidFill>
                  <a:schemeClr val="tx1"/>
                </a:solidFill>
              </a:rPr>
              <a:t>: </a:t>
            </a:r>
            <a:r>
              <a:rPr lang="tr-TR" sz="2200" dirty="0" err="1">
                <a:solidFill>
                  <a:schemeClr val="tx1"/>
                </a:solidFill>
              </a:rPr>
              <a:t>Saroguk</a:t>
            </a:r>
            <a:r>
              <a:rPr lang="tr-TR" sz="2200" dirty="0">
                <a:solidFill>
                  <a:schemeClr val="tx1"/>
                </a:solidFill>
              </a:rPr>
              <a:t>-&gt;</a:t>
            </a:r>
            <a:r>
              <a:rPr lang="tr-TR" sz="2200" dirty="0" err="1">
                <a:solidFill>
                  <a:schemeClr val="tx1"/>
                </a:solidFill>
              </a:rPr>
              <a:t>Şilla</a:t>
            </a:r>
            <a:endParaRPr lang="tr-TR" sz="2000" dirty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spcBef>
                <a:spcPts val="700"/>
              </a:spcBef>
              <a:buClr>
                <a:schemeClr val="tx1"/>
              </a:buClr>
            </a:pPr>
            <a:r>
              <a:rPr lang="tr-TR" sz="2000" dirty="0">
                <a:solidFill>
                  <a:schemeClr val="tx1"/>
                </a:solidFill>
              </a:rPr>
              <a:t>		Kral </a:t>
            </a:r>
            <a:r>
              <a:rPr lang="tr-TR" sz="2000" dirty="0" err="1">
                <a:solidFill>
                  <a:schemeClr val="tx1"/>
                </a:solidFill>
              </a:rPr>
              <a:t>ünvanı</a:t>
            </a:r>
            <a:endParaRPr lang="tr-TR" sz="20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110000"/>
              </a:lnSpc>
              <a:spcBef>
                <a:spcPts val="7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tr-TR" sz="2200" dirty="0">
                <a:solidFill>
                  <a:schemeClr val="tx1"/>
                </a:solidFill>
              </a:rPr>
              <a:t>Kral </a:t>
            </a:r>
            <a:r>
              <a:rPr lang="tr-TR" sz="2200" dirty="0" err="1">
                <a:solidFill>
                  <a:schemeClr val="tx1"/>
                </a:solidFill>
              </a:rPr>
              <a:t>Beopheung</a:t>
            </a:r>
            <a:r>
              <a:rPr lang="tr-TR" sz="2200" dirty="0">
                <a:solidFill>
                  <a:schemeClr val="tx1"/>
                </a:solidFill>
              </a:rPr>
              <a:t>: Budizm</a:t>
            </a:r>
          </a:p>
          <a:p>
            <a:pPr marL="342900" indent="-342900">
              <a:lnSpc>
                <a:spcPct val="110000"/>
              </a:lnSpc>
              <a:spcBef>
                <a:spcPts val="7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tr-TR" sz="2200" dirty="0">
                <a:solidFill>
                  <a:schemeClr val="tx1"/>
                </a:solidFill>
              </a:rPr>
              <a:t>Kral </a:t>
            </a:r>
            <a:r>
              <a:rPr lang="tr-TR" sz="2200" dirty="0" err="1">
                <a:solidFill>
                  <a:schemeClr val="tx1"/>
                </a:solidFill>
              </a:rPr>
              <a:t>Gyoengsun</a:t>
            </a:r>
            <a:r>
              <a:rPr lang="tr-TR" sz="2200" dirty="0">
                <a:solidFill>
                  <a:schemeClr val="tx1"/>
                </a:solidFill>
              </a:rPr>
              <a:t> gönüllü olarak </a:t>
            </a:r>
            <a:r>
              <a:rPr lang="tr-TR" sz="2200" dirty="0" err="1">
                <a:solidFill>
                  <a:schemeClr val="tx1"/>
                </a:solidFill>
              </a:rPr>
              <a:t>Goryo’ya</a:t>
            </a:r>
            <a:r>
              <a:rPr lang="tr-TR" sz="2200" dirty="0">
                <a:solidFill>
                  <a:schemeClr val="tx1"/>
                </a:solidFill>
              </a:rPr>
              <a:t> teslim olur</a:t>
            </a:r>
          </a:p>
          <a:p>
            <a:pPr marL="342900" indent="-342900">
              <a:lnSpc>
                <a:spcPct val="110000"/>
              </a:lnSpc>
              <a:spcBef>
                <a:spcPts val="7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tr-TR" sz="2200" dirty="0">
              <a:solidFill>
                <a:schemeClr val="tx1"/>
              </a:solidFill>
            </a:endParaRPr>
          </a:p>
        </p:txBody>
      </p:sp>
      <p:pic>
        <p:nvPicPr>
          <p:cNvPr id="5" name="Resim 4" descr="metin, harita içeren bir resim&#10;&#10;Açıklama otomatik olarak oluşturuldu">
            <a:extLst>
              <a:ext uri="{FF2B5EF4-FFF2-40B4-BE49-F238E27FC236}">
                <a16:creationId xmlns:a16="http://schemas.microsoft.com/office/drawing/2014/main" id="{95FB323C-2DFF-4B0E-9CCA-9A4EFE57D66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97" t="18938" b="11066"/>
          <a:stretch/>
        </p:blipFill>
        <p:spPr>
          <a:xfrm>
            <a:off x="1416429" y="-2"/>
            <a:ext cx="2641066" cy="333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0261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F3EEA1A-2873-4F3F-B034-F36BAD025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goryeo</a:t>
            </a:r>
            <a:endParaRPr lang="en-US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F8D0988-94CB-44A0-9E6B-E7D04B2276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5111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0D3136-00E7-47DD-8C72-6D753C887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dirty="0" err="1"/>
              <a:t>Goryeo</a:t>
            </a:r>
            <a:br>
              <a:rPr lang="en-US" sz="3200" dirty="0"/>
            </a:br>
            <a:br>
              <a:rPr lang="en-US" sz="3200" dirty="0"/>
            </a:br>
            <a:r>
              <a:rPr lang="ko-KR" altLang="en-US" sz="3200" dirty="0"/>
              <a:t>고려</a:t>
            </a:r>
            <a:endParaRPr lang="en-US" sz="3200" dirty="0"/>
          </a:p>
        </p:txBody>
      </p:sp>
      <p:pic>
        <p:nvPicPr>
          <p:cNvPr id="6" name="İçerik Yer Tutucusu 5" descr="metin, harita içeren bir resim&#10;&#10;Açıklama otomatik olarak oluşturuldu">
            <a:extLst>
              <a:ext uri="{FF2B5EF4-FFF2-40B4-BE49-F238E27FC236}">
                <a16:creationId xmlns:a16="http://schemas.microsoft.com/office/drawing/2014/main" id="{26A29C6D-FE00-4FA5-A30E-8B088579DC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036" y="-2400"/>
            <a:ext cx="5006109" cy="6861316"/>
          </a:xfrm>
        </p:spPr>
      </p:pic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62FCB6C-6641-4156-ADBC-F4F6E5A5FB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0960" y="1741336"/>
            <a:ext cx="4511039" cy="5116664"/>
          </a:xfrm>
        </p:spPr>
        <p:txBody>
          <a:bodyPr>
            <a:norm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/>
              <a:t>918 – 1392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 err="1"/>
              <a:t>Taejo</a:t>
            </a:r>
            <a:r>
              <a:rPr lang="tr-TR" sz="2200" dirty="0"/>
              <a:t> </a:t>
            </a:r>
            <a:r>
              <a:rPr lang="tr-TR" sz="2200" dirty="0" err="1"/>
              <a:t>Wang</a:t>
            </a:r>
            <a:r>
              <a:rPr lang="tr-TR" sz="2200" dirty="0"/>
              <a:t> </a:t>
            </a:r>
            <a:r>
              <a:rPr lang="tr-TR" sz="2200" dirty="0" err="1"/>
              <a:t>Geon</a:t>
            </a:r>
            <a:r>
              <a:rPr lang="tr-TR" sz="2200" dirty="0"/>
              <a:t> – </a:t>
            </a:r>
            <a:r>
              <a:rPr lang="tr-TR" sz="2200" dirty="0" err="1"/>
              <a:t>Gongyang</a:t>
            </a:r>
            <a:r>
              <a:rPr lang="tr-TR" sz="2200" dirty="0"/>
              <a:t> 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 err="1"/>
              <a:t>Gungye</a:t>
            </a:r>
            <a:r>
              <a:rPr lang="tr-TR" sz="2200" dirty="0"/>
              <a:t>: Sonraki </a:t>
            </a:r>
            <a:r>
              <a:rPr lang="tr-TR" sz="2200" dirty="0" err="1"/>
              <a:t>Goguryeo</a:t>
            </a:r>
            <a:r>
              <a:rPr lang="tr-TR" sz="2200" dirty="0"/>
              <a:t>-&gt; </a:t>
            </a:r>
            <a:r>
              <a:rPr lang="tr-TR" sz="2200" dirty="0" err="1"/>
              <a:t>Majin</a:t>
            </a:r>
            <a:r>
              <a:rPr lang="tr-TR" sz="2200" dirty="0"/>
              <a:t>-&gt; </a:t>
            </a:r>
            <a:r>
              <a:rPr lang="tr-TR" sz="2200" dirty="0" err="1"/>
              <a:t>Taebong</a:t>
            </a:r>
            <a:r>
              <a:rPr lang="tr-TR" sz="2200" dirty="0"/>
              <a:t>-&gt; </a:t>
            </a:r>
            <a:r>
              <a:rPr lang="tr-TR" sz="2200" dirty="0" err="1"/>
              <a:t>Goryeo</a:t>
            </a:r>
            <a:r>
              <a:rPr lang="tr-TR" sz="2200" dirty="0"/>
              <a:t>: </a:t>
            </a:r>
            <a:r>
              <a:rPr lang="tr-TR" sz="2200" dirty="0" err="1"/>
              <a:t>Taejo</a:t>
            </a:r>
            <a:endParaRPr lang="tr-TR" sz="2200" dirty="0"/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/>
              <a:t>1231-1259; 1270-1356 Moğollar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/>
              <a:t>Batı’da Kore adının kaynağı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/>
              <a:t>Baskı tekniği ve Budizm’in altın çağı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tr-TR" sz="2200" dirty="0"/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tr-TR" sz="2200" dirty="0"/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tr-TR" sz="2200" dirty="0"/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480913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FB2C9F-6CEA-4543-80B1-3F6B874EC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joseon</a:t>
            </a:r>
            <a:endParaRPr lang="en-US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2FE2850-1C46-47C4-BC8D-4E855E6E97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8516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0D3136-00E7-47DD-8C72-6D753C887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dirty="0" err="1"/>
              <a:t>Joseon</a:t>
            </a:r>
            <a:br>
              <a:rPr lang="en-US" sz="3200" dirty="0"/>
            </a:br>
            <a:br>
              <a:rPr lang="en-US" sz="3200" dirty="0"/>
            </a:br>
            <a:r>
              <a:rPr lang="ko-KR" altLang="en-US" sz="3200" dirty="0"/>
              <a:t>조선</a:t>
            </a:r>
            <a:endParaRPr lang="en-US" sz="3200" dirty="0"/>
          </a:p>
        </p:txBody>
      </p:sp>
      <p:pic>
        <p:nvPicPr>
          <p:cNvPr id="6" name="İçerik Yer Tutucusu 5" descr="metin, harita içeren bir resim&#10;&#10;Açıklama otomatik olarak oluşturuldu">
            <a:extLst>
              <a:ext uri="{FF2B5EF4-FFF2-40B4-BE49-F238E27FC236}">
                <a16:creationId xmlns:a16="http://schemas.microsoft.com/office/drawing/2014/main" id="{F4B2B926-45B8-4516-A728-35EE7028D9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88"/>
          <a:stretch/>
        </p:blipFill>
        <p:spPr>
          <a:xfrm>
            <a:off x="1828800" y="1"/>
            <a:ext cx="4321587" cy="6852838"/>
          </a:xfrm>
        </p:spPr>
      </p:pic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62FCB6C-6641-4156-ADBC-F4F6E5A5FB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64335" y="1741336"/>
            <a:ext cx="4527665" cy="5116664"/>
          </a:xfrm>
        </p:spPr>
        <p:txBody>
          <a:bodyPr>
            <a:norm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1392</a:t>
            </a:r>
            <a:r>
              <a:rPr lang="tr-TR" sz="2200" dirty="0"/>
              <a:t> </a:t>
            </a:r>
            <a:r>
              <a:rPr lang="en-US" sz="2200" dirty="0"/>
              <a:t>–</a:t>
            </a:r>
            <a:r>
              <a:rPr lang="tr-TR" sz="2200" dirty="0"/>
              <a:t> </a:t>
            </a:r>
            <a:r>
              <a:rPr lang="en-US" sz="2200" dirty="0"/>
              <a:t>1897</a:t>
            </a:r>
            <a:endParaRPr lang="tr-TR" sz="2200" dirty="0"/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 err="1"/>
              <a:t>Taejo</a:t>
            </a:r>
            <a:r>
              <a:rPr lang="tr-TR" sz="2200" dirty="0"/>
              <a:t>(</a:t>
            </a:r>
            <a:r>
              <a:rPr lang="tr-TR" sz="2200" dirty="0" err="1"/>
              <a:t>Yi</a:t>
            </a:r>
            <a:r>
              <a:rPr lang="tr-TR" sz="2200" dirty="0"/>
              <a:t> </a:t>
            </a:r>
            <a:r>
              <a:rPr lang="tr-TR" sz="2200" dirty="0" err="1"/>
              <a:t>Song-gye</a:t>
            </a:r>
            <a:r>
              <a:rPr lang="tr-TR" sz="2200" dirty="0"/>
              <a:t>) / </a:t>
            </a:r>
            <a:r>
              <a:rPr lang="tr-TR" sz="2200" dirty="0" err="1"/>
              <a:t>Gojong</a:t>
            </a:r>
            <a:endParaRPr lang="tr-TR" sz="2200" dirty="0"/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/>
              <a:t>Günümüz Kore sınırları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/>
              <a:t>Budizm -&gt; </a:t>
            </a:r>
            <a:r>
              <a:rPr lang="tr-TR" sz="2200" dirty="0" err="1"/>
              <a:t>Konfüçyüsçülük</a:t>
            </a:r>
            <a:endParaRPr lang="tr-TR" sz="2200" dirty="0"/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/>
              <a:t>Japon İstilası</a:t>
            </a:r>
            <a:r>
              <a:rPr lang="tr-TR" sz="2200"/>
              <a:t>: 1592-3/1596-7</a:t>
            </a:r>
            <a:endParaRPr lang="tr-TR" sz="2200" dirty="0"/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/>
              <a:t>Mançu İstilaları: 1627/1636-7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/>
              <a:t>Dışa kapalılık - 1876 Dışa açılma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 err="1"/>
              <a:t>Gabo</a:t>
            </a:r>
            <a:r>
              <a:rPr lang="tr-TR" sz="2200" dirty="0"/>
              <a:t> reformları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200" dirty="0"/>
              <a:t>Sonu: Yeni İmparatorluk ilanı 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209675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501B68-FE33-45B5-B33F-A08CA0450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Büyük han </a:t>
            </a:r>
            <a:r>
              <a:rPr lang="tr-TR" sz="7200" dirty="0"/>
              <a:t>imparatorluğu</a:t>
            </a:r>
            <a:endParaRPr lang="en-US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053877E-0690-4E6C-952A-1DE5C8BC4B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6811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0D3136-00E7-47DD-8C72-6D753C887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dirty="0"/>
              <a:t>Dehan </a:t>
            </a:r>
            <a:r>
              <a:rPr lang="tr-TR" sz="3200" dirty="0" err="1"/>
              <a:t>jeguk</a:t>
            </a:r>
            <a:br>
              <a:rPr lang="en-US" sz="3200" dirty="0"/>
            </a:br>
            <a:br>
              <a:rPr lang="en-US" sz="3200" dirty="0"/>
            </a:br>
            <a:r>
              <a:rPr lang="ko-KR" altLang="en-US" sz="3200" dirty="0"/>
              <a:t>대한제국</a:t>
            </a:r>
            <a:endParaRPr lang="en-US" sz="3200" dirty="0"/>
          </a:p>
        </p:txBody>
      </p:sp>
      <p:pic>
        <p:nvPicPr>
          <p:cNvPr id="6" name="İçerik Yer Tutucusu 5" descr="çizim, işaret içeren bir resim&#10;&#10;Açıklama otomatik olarak oluşturuldu">
            <a:extLst>
              <a:ext uri="{FF2B5EF4-FFF2-40B4-BE49-F238E27FC236}">
                <a16:creationId xmlns:a16="http://schemas.microsoft.com/office/drawing/2014/main" id="{990A3C22-7D0B-4650-A038-5CD26C04EC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175" y="1359485"/>
            <a:ext cx="6157913" cy="4107279"/>
          </a:xfrm>
        </p:spPr>
      </p:pic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62FCB6C-6641-4156-ADBC-F4F6E5A5FB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97834" y="1741335"/>
            <a:ext cx="4594166" cy="5116665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1897–1910</a:t>
            </a:r>
            <a:endParaRPr lang="tr-TR" sz="2400" dirty="0"/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400" dirty="0" err="1"/>
              <a:t>Gojong</a:t>
            </a:r>
            <a:r>
              <a:rPr lang="tr-TR" sz="2400" dirty="0"/>
              <a:t> &gt; </a:t>
            </a:r>
            <a:r>
              <a:rPr lang="tr-TR" sz="2400" dirty="0" err="1"/>
              <a:t>Sunjong</a:t>
            </a:r>
            <a:endParaRPr lang="tr-TR" sz="2400" dirty="0"/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400" dirty="0"/>
              <a:t>Japonların baskıları ve </a:t>
            </a:r>
            <a:r>
              <a:rPr lang="tr-TR" sz="2400" dirty="0" err="1"/>
              <a:t>Kreliçe</a:t>
            </a:r>
            <a:r>
              <a:rPr lang="tr-TR" sz="2400" dirty="0"/>
              <a:t> </a:t>
            </a:r>
            <a:r>
              <a:rPr lang="tr-TR" sz="2400" dirty="0" err="1"/>
              <a:t>Min’in</a:t>
            </a:r>
            <a:r>
              <a:rPr lang="tr-TR" sz="2400" dirty="0"/>
              <a:t> öldürülmesi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400" dirty="0"/>
              <a:t>Rus Büyükelçiliğine sığınma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400" dirty="0" err="1"/>
              <a:t>Doksu</a:t>
            </a:r>
            <a:r>
              <a:rPr lang="tr-TR" sz="2400" dirty="0"/>
              <a:t> Sarayına dönüp </a:t>
            </a:r>
            <a:r>
              <a:rPr lang="tr-TR" sz="2400" dirty="0" err="1"/>
              <a:t>Gwangmu</a:t>
            </a:r>
            <a:r>
              <a:rPr lang="tr-TR" sz="2400" dirty="0"/>
              <a:t> adı ile imparatorluk ilanı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400" dirty="0"/>
              <a:t>Rus-Japon arasında kalma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400" dirty="0"/>
              <a:t>1905 </a:t>
            </a:r>
            <a:r>
              <a:rPr lang="tr-TR" sz="2400" dirty="0" err="1"/>
              <a:t>Ilsa</a:t>
            </a:r>
            <a:r>
              <a:rPr lang="tr-TR" sz="2400" dirty="0"/>
              <a:t> Ant. – Himaye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400" dirty="0"/>
              <a:t>1910 İlhak Ant. – Japon </a:t>
            </a:r>
            <a:r>
              <a:rPr lang="tr-TR" sz="2400" dirty="0" err="1"/>
              <a:t>İmp</a:t>
            </a:r>
            <a:r>
              <a:rPr lang="tr-TR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42083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C9D2505-8E07-47E7-BCDF-A60A8E3DC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Genel kronoloji</a:t>
            </a:r>
            <a:endParaRPr lang="en-US" dirty="0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8A1EFD92-EB05-463F-BAC1-ABC8D86B67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0797852"/>
              </p:ext>
            </p:extLst>
          </p:nvPr>
        </p:nvGraphicFramePr>
        <p:xfrm>
          <a:off x="964276" y="1213658"/>
          <a:ext cx="10956175" cy="56443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5228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EA6195-4E5B-4DE3-9A22-04753D3498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70EA6195-4E5B-4DE3-9A22-04753D3498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1DF521-522F-48BA-A04A-B59D8966E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581DF521-522F-48BA-A04A-B59D8966E9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2EFF94-DD96-430A-AC6E-60F0F4724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graphicEl>
                                              <a:dgm id="{192EFF94-DD96-430A-AC6E-60F0F4724A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1E83DE3-CDCB-4371-BA7C-B16F2B8054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91E83DE3-CDCB-4371-BA7C-B16F2B8054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D3BBF9B-2CAD-4F4D-966D-FC6227544C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graphicEl>
                                              <a:dgm id="{DD3BBF9B-2CAD-4F4D-966D-FC6227544C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72D6E4F-24B5-49E6-906A-B7DF610140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>
                                            <p:graphicEl>
                                              <a:dgm id="{D72D6E4F-24B5-49E6-906A-B7DF610140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0CB84BF-0DCC-4D23-AA09-86960BDC76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">
                                            <p:graphicEl>
                                              <a:dgm id="{50CB84BF-0DCC-4D23-AA09-86960BDC76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F2C462-464C-4979-8E56-58F289379E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7DF2C462-464C-4979-8E56-58F289379E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268943F-01F5-4D2A-AF8C-2A72B0A118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>
                                            <p:graphicEl>
                                              <a:dgm id="{4268943F-01F5-4D2A-AF8C-2A72B0A118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2C548F-B0B2-4B5A-AF40-21881043FC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702C548F-B0B2-4B5A-AF40-21881043FC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49618D7-0EE9-4D08-A217-FA9AB284B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">
                                            <p:graphicEl>
                                              <a:dgm id="{D49618D7-0EE9-4D08-A217-FA9AB284BA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2BFBD55-149F-4760-8A98-CAA1FD6F86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">
                                            <p:graphicEl>
                                              <a:dgm id="{82BFBD55-149F-4760-8A98-CAA1FD6F86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4A1E0F-51BC-441F-B9C8-7BBEEE83DD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3A4A1E0F-51BC-441F-B9C8-7BBEEE83DD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7D1D29B-9049-489D-A2F2-8E53359F3F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">
                                            <p:graphicEl>
                                              <a:dgm id="{D7D1D29B-9049-489D-A2F2-8E53359F3F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19A2CD-D7B3-4618-9FD0-6812B2EA1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Gojoseon</a:t>
            </a:r>
            <a:endParaRPr lang="en-US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5DE0829-8FD7-4FE6-BF26-3DCCB89C9A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573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0D3136-00E7-47DD-8C72-6D753C887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dirty="0" err="1"/>
              <a:t>Gojoseon</a:t>
            </a:r>
            <a:br>
              <a:rPr lang="en-US" sz="3200" dirty="0"/>
            </a:br>
            <a:br>
              <a:rPr lang="tr-TR" sz="3200" dirty="0"/>
            </a:br>
            <a:r>
              <a:rPr lang="ko-KR" altLang="en-US" sz="3200" dirty="0" err="1"/>
              <a:t>고저선</a:t>
            </a:r>
            <a:endParaRPr lang="en-US" sz="3200" dirty="0"/>
          </a:p>
        </p:txBody>
      </p:sp>
      <p:pic>
        <p:nvPicPr>
          <p:cNvPr id="6" name="İçerik Yer Tutucusu 5" descr="metin, harita içeren bir resim&#10;&#10;Açıklama otomatik olarak oluşturuldu">
            <a:extLst>
              <a:ext uri="{FF2B5EF4-FFF2-40B4-BE49-F238E27FC236}">
                <a16:creationId xmlns:a16="http://schemas.microsoft.com/office/drawing/2014/main" id="{A5103371-3EED-4B26-9A62-4EF7A5BECB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259" y="0"/>
            <a:ext cx="5805714" cy="6858000"/>
          </a:xfrm>
        </p:spPr>
      </p:pic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62FCB6C-6641-4156-ADBC-F4F6E5A5FB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31084" y="1741336"/>
            <a:ext cx="4560915" cy="5116664"/>
          </a:xfrm>
        </p:spPr>
        <p:txBody>
          <a:bodyPr/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dirty="0"/>
              <a:t>MÖ 2333 – MÖ 108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dirty="0" err="1"/>
              <a:t>Dangun</a:t>
            </a:r>
            <a:r>
              <a:rPr lang="tr-TR" dirty="0"/>
              <a:t> / Çinli komutan </a:t>
            </a:r>
            <a:r>
              <a:rPr lang="tr-TR" dirty="0" err="1"/>
              <a:t>Wi</a:t>
            </a:r>
            <a:r>
              <a:rPr lang="tr-TR" dirty="0"/>
              <a:t> Man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dirty="0"/>
              <a:t>Kore’nin efsanevi ilk devleti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dirty="0"/>
              <a:t>Özellikle son dönemlerinde detaylı bilgi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767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19A2CD-D7B3-4618-9FD0-6812B2EA1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Jın</a:t>
            </a:r>
            <a:endParaRPr lang="en-US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5DE0829-8FD7-4FE6-BF26-3DCCB89C9A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509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0D3136-00E7-47DD-8C72-6D753C887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dirty="0" err="1"/>
              <a:t>Jın</a:t>
            </a:r>
            <a:br>
              <a:rPr lang="en-US" sz="3200" dirty="0"/>
            </a:br>
            <a:br>
              <a:rPr lang="en-US" sz="3200" dirty="0"/>
            </a:br>
            <a:r>
              <a:rPr lang="ko-KR" altLang="en-US" sz="3200" dirty="0"/>
              <a:t>진</a:t>
            </a:r>
            <a:endParaRPr lang="en-US" sz="3200" dirty="0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62FCB6C-6641-4156-ADBC-F4F6E5A5FB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0960" y="1741336"/>
            <a:ext cx="4511039" cy="5116664"/>
          </a:xfrm>
        </p:spPr>
        <p:txBody>
          <a:bodyPr>
            <a:normAutofit fontScale="92500"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400" dirty="0"/>
              <a:t>MÖ 4.YY – MÖ 2.YY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400" dirty="0"/>
              <a:t>Kore Yarımadasının güneyinde kurulan ilk devletlerden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400" dirty="0"/>
              <a:t>Detaylı kayıt yoktur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400" dirty="0"/>
              <a:t>Çok sayıda şehir devletinden oluşan konfederasyon 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400" dirty="0"/>
              <a:t>Japon ve Kore kültürlerinin karışımı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tr-TR" sz="2400" dirty="0"/>
              <a:t>Sonrasında kurulan 3 Han devleti </a:t>
            </a:r>
            <a:r>
              <a:rPr lang="tr-TR" sz="2400" dirty="0" err="1"/>
              <a:t>Jin</a:t>
            </a:r>
            <a:r>
              <a:rPr lang="tr-TR" sz="2400" dirty="0"/>
              <a:t> devletinin devamı olduklarını savunmuştur</a:t>
            </a:r>
            <a:endParaRPr lang="en-US" sz="2400" dirty="0"/>
          </a:p>
        </p:txBody>
      </p:sp>
      <p:pic>
        <p:nvPicPr>
          <p:cNvPr id="19" name="İçerik Yer Tutucusu 18" descr="metin, harita içeren bir resim&#10;&#10;Açıklama otomatik olarak oluşturuldu">
            <a:extLst>
              <a:ext uri="{FF2B5EF4-FFF2-40B4-BE49-F238E27FC236}">
                <a16:creationId xmlns:a16="http://schemas.microsoft.com/office/drawing/2014/main" id="{F39C2CD6-1A49-41C6-9D91-CBC02F63E6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835" y="0"/>
            <a:ext cx="5805714" cy="6858000"/>
          </a:xfrm>
        </p:spPr>
      </p:pic>
    </p:spTree>
    <p:extLst>
      <p:ext uri="{BB962C8B-B14F-4D97-AF65-F5344CB8AC3E}">
        <p14:creationId xmlns:p14="http://schemas.microsoft.com/office/powerpoint/2010/main" val="1023273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19A2CD-D7B3-4618-9FD0-6812B2EA1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Buyeo</a:t>
            </a:r>
            <a:endParaRPr lang="en-US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5DE0829-8FD7-4FE6-BF26-3DCCB89C9A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617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6">
            <a:extLst>
              <a:ext uri="{FF2B5EF4-FFF2-40B4-BE49-F238E27FC236}">
                <a16:creationId xmlns:a16="http://schemas.microsoft.com/office/drawing/2014/main" id="{43F7E509-38FC-430B-BEE9-0BD7F137B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7361208-7573-4B45-9251-E4E92E7EF6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56B7AC-8991-4B6B-92E2-9EBB80DBBC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Resim 7" descr="metin, harita içeren bir resim&#10;&#10;Açıklama otomatik olarak oluşturuldu">
            <a:extLst>
              <a:ext uri="{FF2B5EF4-FFF2-40B4-BE49-F238E27FC236}">
                <a16:creationId xmlns:a16="http://schemas.microsoft.com/office/drawing/2014/main" id="{3A82954F-AF01-42A9-AF42-154586DD91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13" t="3" r="16270" b="-3"/>
          <a:stretch/>
        </p:blipFill>
        <p:spPr>
          <a:xfrm>
            <a:off x="20" y="-1"/>
            <a:ext cx="4064257" cy="6858001"/>
          </a:xfrm>
          <a:prstGeom prst="rect">
            <a:avLst/>
          </a:prstGeom>
        </p:spPr>
      </p:pic>
      <p:pic>
        <p:nvPicPr>
          <p:cNvPr id="6" name="İçerik Yer Tutucusu 5" descr="metin, harita içeren bir resim&#10;&#10;Açıklama otomatik olarak oluşturuldu">
            <a:extLst>
              <a:ext uri="{FF2B5EF4-FFF2-40B4-BE49-F238E27FC236}">
                <a16:creationId xmlns:a16="http://schemas.microsoft.com/office/drawing/2014/main" id="{B78BDD3A-85BC-417B-BB79-C6FF207442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" r="12149"/>
          <a:stretch/>
        </p:blipFill>
        <p:spPr>
          <a:xfrm>
            <a:off x="4064279" y="10"/>
            <a:ext cx="3906925" cy="6857990"/>
          </a:xfrm>
          <a:custGeom>
            <a:avLst/>
            <a:gdLst/>
            <a:ahLst/>
            <a:cxnLst/>
            <a:rect l="l" t="t" r="r" b="b"/>
            <a:pathLst>
              <a:path w="3906925" h="6858000">
                <a:moveTo>
                  <a:pt x="0" y="0"/>
                </a:moveTo>
                <a:lnTo>
                  <a:pt x="3727537" y="0"/>
                </a:lnTo>
                <a:lnTo>
                  <a:pt x="3732300" y="66675"/>
                </a:lnTo>
                <a:lnTo>
                  <a:pt x="3740237" y="122237"/>
                </a:lnTo>
                <a:lnTo>
                  <a:pt x="3749762" y="174625"/>
                </a:lnTo>
                <a:lnTo>
                  <a:pt x="3765637" y="217487"/>
                </a:lnTo>
                <a:lnTo>
                  <a:pt x="3781512" y="260350"/>
                </a:lnTo>
                <a:lnTo>
                  <a:pt x="3800562" y="296862"/>
                </a:lnTo>
                <a:lnTo>
                  <a:pt x="3819612" y="334962"/>
                </a:lnTo>
                <a:lnTo>
                  <a:pt x="3837075" y="369887"/>
                </a:lnTo>
                <a:lnTo>
                  <a:pt x="3854537" y="409575"/>
                </a:lnTo>
                <a:lnTo>
                  <a:pt x="3870412" y="450850"/>
                </a:lnTo>
                <a:lnTo>
                  <a:pt x="3884700" y="496887"/>
                </a:lnTo>
                <a:lnTo>
                  <a:pt x="3895812" y="546100"/>
                </a:lnTo>
                <a:lnTo>
                  <a:pt x="3903750" y="606425"/>
                </a:lnTo>
                <a:lnTo>
                  <a:pt x="3906925" y="673100"/>
                </a:lnTo>
                <a:lnTo>
                  <a:pt x="3903750" y="744537"/>
                </a:lnTo>
                <a:lnTo>
                  <a:pt x="3895812" y="801687"/>
                </a:lnTo>
                <a:lnTo>
                  <a:pt x="3884700" y="854075"/>
                </a:lnTo>
                <a:lnTo>
                  <a:pt x="3870412" y="901700"/>
                </a:lnTo>
                <a:lnTo>
                  <a:pt x="3854537" y="942975"/>
                </a:lnTo>
                <a:lnTo>
                  <a:pt x="3835487" y="981075"/>
                </a:lnTo>
                <a:lnTo>
                  <a:pt x="3816437" y="1017587"/>
                </a:lnTo>
                <a:lnTo>
                  <a:pt x="3797387" y="1055687"/>
                </a:lnTo>
                <a:lnTo>
                  <a:pt x="3779925" y="1095375"/>
                </a:lnTo>
                <a:lnTo>
                  <a:pt x="3762462" y="1136650"/>
                </a:lnTo>
                <a:lnTo>
                  <a:pt x="3748175" y="1182687"/>
                </a:lnTo>
                <a:lnTo>
                  <a:pt x="3738650" y="1235075"/>
                </a:lnTo>
                <a:lnTo>
                  <a:pt x="3729125" y="1295400"/>
                </a:lnTo>
                <a:lnTo>
                  <a:pt x="3727537" y="1363662"/>
                </a:lnTo>
                <a:lnTo>
                  <a:pt x="3729125" y="1431925"/>
                </a:lnTo>
                <a:lnTo>
                  <a:pt x="3738650" y="1492250"/>
                </a:lnTo>
                <a:lnTo>
                  <a:pt x="3748175" y="1544637"/>
                </a:lnTo>
                <a:lnTo>
                  <a:pt x="3762462" y="1589087"/>
                </a:lnTo>
                <a:lnTo>
                  <a:pt x="3779925" y="1631950"/>
                </a:lnTo>
                <a:lnTo>
                  <a:pt x="3797387" y="1671637"/>
                </a:lnTo>
                <a:lnTo>
                  <a:pt x="3816437" y="1708150"/>
                </a:lnTo>
                <a:lnTo>
                  <a:pt x="3835487" y="1743075"/>
                </a:lnTo>
                <a:lnTo>
                  <a:pt x="3854537" y="1782762"/>
                </a:lnTo>
                <a:lnTo>
                  <a:pt x="3870412" y="1824037"/>
                </a:lnTo>
                <a:lnTo>
                  <a:pt x="3884700" y="1870075"/>
                </a:lnTo>
                <a:lnTo>
                  <a:pt x="3895812" y="1922462"/>
                </a:lnTo>
                <a:lnTo>
                  <a:pt x="3903750" y="1982787"/>
                </a:lnTo>
                <a:lnTo>
                  <a:pt x="3906925" y="2051050"/>
                </a:lnTo>
                <a:lnTo>
                  <a:pt x="3903750" y="2119312"/>
                </a:lnTo>
                <a:lnTo>
                  <a:pt x="3895812" y="2179637"/>
                </a:lnTo>
                <a:lnTo>
                  <a:pt x="3884700" y="2232025"/>
                </a:lnTo>
                <a:lnTo>
                  <a:pt x="3870412" y="2278062"/>
                </a:lnTo>
                <a:lnTo>
                  <a:pt x="3854537" y="2319337"/>
                </a:lnTo>
                <a:lnTo>
                  <a:pt x="3835487" y="2359025"/>
                </a:lnTo>
                <a:lnTo>
                  <a:pt x="3816437" y="2395537"/>
                </a:lnTo>
                <a:lnTo>
                  <a:pt x="3797387" y="2433637"/>
                </a:lnTo>
                <a:lnTo>
                  <a:pt x="3779925" y="2471737"/>
                </a:lnTo>
                <a:lnTo>
                  <a:pt x="3762462" y="2513012"/>
                </a:lnTo>
                <a:lnTo>
                  <a:pt x="3748175" y="2560637"/>
                </a:lnTo>
                <a:lnTo>
                  <a:pt x="3738650" y="2613025"/>
                </a:lnTo>
                <a:lnTo>
                  <a:pt x="3729125" y="2671762"/>
                </a:lnTo>
                <a:lnTo>
                  <a:pt x="3727537" y="2741612"/>
                </a:lnTo>
                <a:lnTo>
                  <a:pt x="3729125" y="2809875"/>
                </a:lnTo>
                <a:lnTo>
                  <a:pt x="3738650" y="2868612"/>
                </a:lnTo>
                <a:lnTo>
                  <a:pt x="3748175" y="2922587"/>
                </a:lnTo>
                <a:lnTo>
                  <a:pt x="3762462" y="2967037"/>
                </a:lnTo>
                <a:lnTo>
                  <a:pt x="3779925" y="3009900"/>
                </a:lnTo>
                <a:lnTo>
                  <a:pt x="3797387" y="3046412"/>
                </a:lnTo>
                <a:lnTo>
                  <a:pt x="3816437" y="3084512"/>
                </a:lnTo>
                <a:lnTo>
                  <a:pt x="3835487" y="3121025"/>
                </a:lnTo>
                <a:lnTo>
                  <a:pt x="3854537" y="3160712"/>
                </a:lnTo>
                <a:lnTo>
                  <a:pt x="3870412" y="3201987"/>
                </a:lnTo>
                <a:lnTo>
                  <a:pt x="3884700" y="3248025"/>
                </a:lnTo>
                <a:lnTo>
                  <a:pt x="3895812" y="3300412"/>
                </a:lnTo>
                <a:lnTo>
                  <a:pt x="3903750" y="3360737"/>
                </a:lnTo>
                <a:lnTo>
                  <a:pt x="3906925" y="3427412"/>
                </a:lnTo>
                <a:lnTo>
                  <a:pt x="3903750" y="3497262"/>
                </a:lnTo>
                <a:lnTo>
                  <a:pt x="3895812" y="3557587"/>
                </a:lnTo>
                <a:lnTo>
                  <a:pt x="3884700" y="3609975"/>
                </a:lnTo>
                <a:lnTo>
                  <a:pt x="3870412" y="3656012"/>
                </a:lnTo>
                <a:lnTo>
                  <a:pt x="3854537" y="3697287"/>
                </a:lnTo>
                <a:lnTo>
                  <a:pt x="3835487" y="3736975"/>
                </a:lnTo>
                <a:lnTo>
                  <a:pt x="3797387" y="3811587"/>
                </a:lnTo>
                <a:lnTo>
                  <a:pt x="3779925" y="3848100"/>
                </a:lnTo>
                <a:lnTo>
                  <a:pt x="3762462" y="3890962"/>
                </a:lnTo>
                <a:lnTo>
                  <a:pt x="3748175" y="3935412"/>
                </a:lnTo>
                <a:lnTo>
                  <a:pt x="3738650" y="3987800"/>
                </a:lnTo>
                <a:lnTo>
                  <a:pt x="3729125" y="4048125"/>
                </a:lnTo>
                <a:lnTo>
                  <a:pt x="3727537" y="4116387"/>
                </a:lnTo>
                <a:lnTo>
                  <a:pt x="3729125" y="4186237"/>
                </a:lnTo>
                <a:lnTo>
                  <a:pt x="3738650" y="4244975"/>
                </a:lnTo>
                <a:lnTo>
                  <a:pt x="3748175" y="4297362"/>
                </a:lnTo>
                <a:lnTo>
                  <a:pt x="3762462" y="4343400"/>
                </a:lnTo>
                <a:lnTo>
                  <a:pt x="3779925" y="4386262"/>
                </a:lnTo>
                <a:lnTo>
                  <a:pt x="3797387" y="4424362"/>
                </a:lnTo>
                <a:lnTo>
                  <a:pt x="3835487" y="4498975"/>
                </a:lnTo>
                <a:lnTo>
                  <a:pt x="3854537" y="4537075"/>
                </a:lnTo>
                <a:lnTo>
                  <a:pt x="3870412" y="4579937"/>
                </a:lnTo>
                <a:lnTo>
                  <a:pt x="3884700" y="4625975"/>
                </a:lnTo>
                <a:lnTo>
                  <a:pt x="3895812" y="4678362"/>
                </a:lnTo>
                <a:lnTo>
                  <a:pt x="3903750" y="4738687"/>
                </a:lnTo>
                <a:lnTo>
                  <a:pt x="3906925" y="4806950"/>
                </a:lnTo>
                <a:lnTo>
                  <a:pt x="3903750" y="4875212"/>
                </a:lnTo>
                <a:lnTo>
                  <a:pt x="3895812" y="4935537"/>
                </a:lnTo>
                <a:lnTo>
                  <a:pt x="3884700" y="4987925"/>
                </a:lnTo>
                <a:lnTo>
                  <a:pt x="3870412" y="5033962"/>
                </a:lnTo>
                <a:lnTo>
                  <a:pt x="3854537" y="5075237"/>
                </a:lnTo>
                <a:lnTo>
                  <a:pt x="3835487" y="5114925"/>
                </a:lnTo>
                <a:lnTo>
                  <a:pt x="3816437" y="5149850"/>
                </a:lnTo>
                <a:lnTo>
                  <a:pt x="3797387" y="5186362"/>
                </a:lnTo>
                <a:lnTo>
                  <a:pt x="3779925" y="5226050"/>
                </a:lnTo>
                <a:lnTo>
                  <a:pt x="3762462" y="5268912"/>
                </a:lnTo>
                <a:lnTo>
                  <a:pt x="3748175" y="5313362"/>
                </a:lnTo>
                <a:lnTo>
                  <a:pt x="3738650" y="5365750"/>
                </a:lnTo>
                <a:lnTo>
                  <a:pt x="3729125" y="5426075"/>
                </a:lnTo>
                <a:lnTo>
                  <a:pt x="3727537" y="5494337"/>
                </a:lnTo>
                <a:lnTo>
                  <a:pt x="3729125" y="5562600"/>
                </a:lnTo>
                <a:lnTo>
                  <a:pt x="3738650" y="5622925"/>
                </a:lnTo>
                <a:lnTo>
                  <a:pt x="3748175" y="5675312"/>
                </a:lnTo>
                <a:lnTo>
                  <a:pt x="3762462" y="5721350"/>
                </a:lnTo>
                <a:lnTo>
                  <a:pt x="3779925" y="5762625"/>
                </a:lnTo>
                <a:lnTo>
                  <a:pt x="3797387" y="5802312"/>
                </a:lnTo>
                <a:lnTo>
                  <a:pt x="3816437" y="5840412"/>
                </a:lnTo>
                <a:lnTo>
                  <a:pt x="3835487" y="5876925"/>
                </a:lnTo>
                <a:lnTo>
                  <a:pt x="3854537" y="5915025"/>
                </a:lnTo>
                <a:lnTo>
                  <a:pt x="3870412" y="5956300"/>
                </a:lnTo>
                <a:lnTo>
                  <a:pt x="3884700" y="6003925"/>
                </a:lnTo>
                <a:lnTo>
                  <a:pt x="3895812" y="6056312"/>
                </a:lnTo>
                <a:lnTo>
                  <a:pt x="3903750" y="6113462"/>
                </a:lnTo>
                <a:lnTo>
                  <a:pt x="3906925" y="6183312"/>
                </a:lnTo>
                <a:lnTo>
                  <a:pt x="3903750" y="6251575"/>
                </a:lnTo>
                <a:lnTo>
                  <a:pt x="3895812" y="6311900"/>
                </a:lnTo>
                <a:lnTo>
                  <a:pt x="3884700" y="6361112"/>
                </a:lnTo>
                <a:lnTo>
                  <a:pt x="3870412" y="6407150"/>
                </a:lnTo>
                <a:lnTo>
                  <a:pt x="3854537" y="6448425"/>
                </a:lnTo>
                <a:lnTo>
                  <a:pt x="3837075" y="6488112"/>
                </a:lnTo>
                <a:lnTo>
                  <a:pt x="3819612" y="6523037"/>
                </a:lnTo>
                <a:lnTo>
                  <a:pt x="3800562" y="6561137"/>
                </a:lnTo>
                <a:lnTo>
                  <a:pt x="3781512" y="6597650"/>
                </a:lnTo>
                <a:lnTo>
                  <a:pt x="3765637" y="6640512"/>
                </a:lnTo>
                <a:lnTo>
                  <a:pt x="3749762" y="6683375"/>
                </a:lnTo>
                <a:lnTo>
                  <a:pt x="3740237" y="6735762"/>
                </a:lnTo>
                <a:lnTo>
                  <a:pt x="3732300" y="6791325"/>
                </a:lnTo>
                <a:lnTo>
                  <a:pt x="372753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F7CC7D8E-EFA5-4077-A4F3-6CA7CE124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04502" y="0"/>
            <a:ext cx="4287499" cy="6858000"/>
          </a:xfrm>
          <a:custGeom>
            <a:avLst/>
            <a:gdLst>
              <a:gd name="connsiteX0" fmla="*/ 0 w 4287499"/>
              <a:gd name="connsiteY0" fmla="*/ 0 h 6858000"/>
              <a:gd name="connsiteX1" fmla="*/ 4287499 w 4287499"/>
              <a:gd name="connsiteY1" fmla="*/ 0 h 6858000"/>
              <a:gd name="connsiteX2" fmla="*/ 4287499 w 4287499"/>
              <a:gd name="connsiteY2" fmla="*/ 6858000 h 6858000"/>
              <a:gd name="connsiteX3" fmla="*/ 0 w 4287499"/>
              <a:gd name="connsiteY3" fmla="*/ 6858000 h 6858000"/>
              <a:gd name="connsiteX4" fmla="*/ 4763 w 4287499"/>
              <a:gd name="connsiteY4" fmla="*/ 6791325 h 6858000"/>
              <a:gd name="connsiteX5" fmla="*/ 12700 w 4287499"/>
              <a:gd name="connsiteY5" fmla="*/ 6735762 h 6858000"/>
              <a:gd name="connsiteX6" fmla="*/ 22225 w 4287499"/>
              <a:gd name="connsiteY6" fmla="*/ 6683375 h 6858000"/>
              <a:gd name="connsiteX7" fmla="*/ 38100 w 4287499"/>
              <a:gd name="connsiteY7" fmla="*/ 6640512 h 6858000"/>
              <a:gd name="connsiteX8" fmla="*/ 53975 w 4287499"/>
              <a:gd name="connsiteY8" fmla="*/ 6597650 h 6858000"/>
              <a:gd name="connsiteX9" fmla="*/ 73025 w 4287499"/>
              <a:gd name="connsiteY9" fmla="*/ 6561137 h 6858000"/>
              <a:gd name="connsiteX10" fmla="*/ 92075 w 4287499"/>
              <a:gd name="connsiteY10" fmla="*/ 6523037 h 6858000"/>
              <a:gd name="connsiteX11" fmla="*/ 109538 w 4287499"/>
              <a:gd name="connsiteY11" fmla="*/ 6488112 h 6858000"/>
              <a:gd name="connsiteX12" fmla="*/ 127000 w 4287499"/>
              <a:gd name="connsiteY12" fmla="*/ 6448425 h 6858000"/>
              <a:gd name="connsiteX13" fmla="*/ 142875 w 4287499"/>
              <a:gd name="connsiteY13" fmla="*/ 6407150 h 6858000"/>
              <a:gd name="connsiteX14" fmla="*/ 157163 w 4287499"/>
              <a:gd name="connsiteY14" fmla="*/ 6361112 h 6858000"/>
              <a:gd name="connsiteX15" fmla="*/ 168275 w 4287499"/>
              <a:gd name="connsiteY15" fmla="*/ 6311900 h 6858000"/>
              <a:gd name="connsiteX16" fmla="*/ 176213 w 4287499"/>
              <a:gd name="connsiteY16" fmla="*/ 6251575 h 6858000"/>
              <a:gd name="connsiteX17" fmla="*/ 179388 w 4287499"/>
              <a:gd name="connsiteY17" fmla="*/ 6183312 h 6858000"/>
              <a:gd name="connsiteX18" fmla="*/ 176213 w 4287499"/>
              <a:gd name="connsiteY18" fmla="*/ 6113462 h 6858000"/>
              <a:gd name="connsiteX19" fmla="*/ 168275 w 4287499"/>
              <a:gd name="connsiteY19" fmla="*/ 6056312 h 6858000"/>
              <a:gd name="connsiteX20" fmla="*/ 157163 w 4287499"/>
              <a:gd name="connsiteY20" fmla="*/ 6003925 h 6858000"/>
              <a:gd name="connsiteX21" fmla="*/ 142875 w 4287499"/>
              <a:gd name="connsiteY21" fmla="*/ 5956300 h 6858000"/>
              <a:gd name="connsiteX22" fmla="*/ 127000 w 4287499"/>
              <a:gd name="connsiteY22" fmla="*/ 5915025 h 6858000"/>
              <a:gd name="connsiteX23" fmla="*/ 107950 w 4287499"/>
              <a:gd name="connsiteY23" fmla="*/ 5876925 h 6858000"/>
              <a:gd name="connsiteX24" fmla="*/ 88900 w 4287499"/>
              <a:gd name="connsiteY24" fmla="*/ 5840412 h 6858000"/>
              <a:gd name="connsiteX25" fmla="*/ 69850 w 4287499"/>
              <a:gd name="connsiteY25" fmla="*/ 5802312 h 6858000"/>
              <a:gd name="connsiteX26" fmla="*/ 52388 w 4287499"/>
              <a:gd name="connsiteY26" fmla="*/ 5762625 h 6858000"/>
              <a:gd name="connsiteX27" fmla="*/ 34925 w 4287499"/>
              <a:gd name="connsiteY27" fmla="*/ 5721350 h 6858000"/>
              <a:gd name="connsiteX28" fmla="*/ 20638 w 4287499"/>
              <a:gd name="connsiteY28" fmla="*/ 5675312 h 6858000"/>
              <a:gd name="connsiteX29" fmla="*/ 11113 w 4287499"/>
              <a:gd name="connsiteY29" fmla="*/ 5622925 h 6858000"/>
              <a:gd name="connsiteX30" fmla="*/ 1588 w 4287499"/>
              <a:gd name="connsiteY30" fmla="*/ 5562600 h 6858000"/>
              <a:gd name="connsiteX31" fmla="*/ 0 w 4287499"/>
              <a:gd name="connsiteY31" fmla="*/ 5494337 h 6858000"/>
              <a:gd name="connsiteX32" fmla="*/ 1588 w 4287499"/>
              <a:gd name="connsiteY32" fmla="*/ 5426075 h 6858000"/>
              <a:gd name="connsiteX33" fmla="*/ 11113 w 4287499"/>
              <a:gd name="connsiteY33" fmla="*/ 5365750 h 6858000"/>
              <a:gd name="connsiteX34" fmla="*/ 20638 w 4287499"/>
              <a:gd name="connsiteY34" fmla="*/ 5313362 h 6858000"/>
              <a:gd name="connsiteX35" fmla="*/ 34925 w 4287499"/>
              <a:gd name="connsiteY35" fmla="*/ 5268912 h 6858000"/>
              <a:gd name="connsiteX36" fmla="*/ 52388 w 4287499"/>
              <a:gd name="connsiteY36" fmla="*/ 5226050 h 6858000"/>
              <a:gd name="connsiteX37" fmla="*/ 69850 w 4287499"/>
              <a:gd name="connsiteY37" fmla="*/ 5186362 h 6858000"/>
              <a:gd name="connsiteX38" fmla="*/ 88900 w 4287499"/>
              <a:gd name="connsiteY38" fmla="*/ 5149850 h 6858000"/>
              <a:gd name="connsiteX39" fmla="*/ 107950 w 4287499"/>
              <a:gd name="connsiteY39" fmla="*/ 5114925 h 6858000"/>
              <a:gd name="connsiteX40" fmla="*/ 127000 w 4287499"/>
              <a:gd name="connsiteY40" fmla="*/ 5075237 h 6858000"/>
              <a:gd name="connsiteX41" fmla="*/ 142875 w 4287499"/>
              <a:gd name="connsiteY41" fmla="*/ 5033962 h 6858000"/>
              <a:gd name="connsiteX42" fmla="*/ 157163 w 4287499"/>
              <a:gd name="connsiteY42" fmla="*/ 4987925 h 6858000"/>
              <a:gd name="connsiteX43" fmla="*/ 168275 w 4287499"/>
              <a:gd name="connsiteY43" fmla="*/ 4935537 h 6858000"/>
              <a:gd name="connsiteX44" fmla="*/ 176213 w 4287499"/>
              <a:gd name="connsiteY44" fmla="*/ 4875212 h 6858000"/>
              <a:gd name="connsiteX45" fmla="*/ 179388 w 4287499"/>
              <a:gd name="connsiteY45" fmla="*/ 4806950 h 6858000"/>
              <a:gd name="connsiteX46" fmla="*/ 176213 w 4287499"/>
              <a:gd name="connsiteY46" fmla="*/ 4738687 h 6858000"/>
              <a:gd name="connsiteX47" fmla="*/ 168275 w 4287499"/>
              <a:gd name="connsiteY47" fmla="*/ 4678362 h 6858000"/>
              <a:gd name="connsiteX48" fmla="*/ 157163 w 4287499"/>
              <a:gd name="connsiteY48" fmla="*/ 4625975 h 6858000"/>
              <a:gd name="connsiteX49" fmla="*/ 142875 w 4287499"/>
              <a:gd name="connsiteY49" fmla="*/ 4579937 h 6858000"/>
              <a:gd name="connsiteX50" fmla="*/ 127000 w 4287499"/>
              <a:gd name="connsiteY50" fmla="*/ 4537075 h 6858000"/>
              <a:gd name="connsiteX51" fmla="*/ 107950 w 4287499"/>
              <a:gd name="connsiteY51" fmla="*/ 4498975 h 6858000"/>
              <a:gd name="connsiteX52" fmla="*/ 69850 w 4287499"/>
              <a:gd name="connsiteY52" fmla="*/ 4424362 h 6858000"/>
              <a:gd name="connsiteX53" fmla="*/ 52388 w 4287499"/>
              <a:gd name="connsiteY53" fmla="*/ 4386262 h 6858000"/>
              <a:gd name="connsiteX54" fmla="*/ 34925 w 4287499"/>
              <a:gd name="connsiteY54" fmla="*/ 4343400 h 6858000"/>
              <a:gd name="connsiteX55" fmla="*/ 20638 w 4287499"/>
              <a:gd name="connsiteY55" fmla="*/ 4297362 h 6858000"/>
              <a:gd name="connsiteX56" fmla="*/ 11113 w 4287499"/>
              <a:gd name="connsiteY56" fmla="*/ 4244975 h 6858000"/>
              <a:gd name="connsiteX57" fmla="*/ 1588 w 4287499"/>
              <a:gd name="connsiteY57" fmla="*/ 4186237 h 6858000"/>
              <a:gd name="connsiteX58" fmla="*/ 0 w 4287499"/>
              <a:gd name="connsiteY58" fmla="*/ 4116387 h 6858000"/>
              <a:gd name="connsiteX59" fmla="*/ 1588 w 4287499"/>
              <a:gd name="connsiteY59" fmla="*/ 4048125 h 6858000"/>
              <a:gd name="connsiteX60" fmla="*/ 11113 w 4287499"/>
              <a:gd name="connsiteY60" fmla="*/ 3987800 h 6858000"/>
              <a:gd name="connsiteX61" fmla="*/ 20638 w 4287499"/>
              <a:gd name="connsiteY61" fmla="*/ 3935412 h 6858000"/>
              <a:gd name="connsiteX62" fmla="*/ 34925 w 4287499"/>
              <a:gd name="connsiteY62" fmla="*/ 3890962 h 6858000"/>
              <a:gd name="connsiteX63" fmla="*/ 52388 w 4287499"/>
              <a:gd name="connsiteY63" fmla="*/ 3848100 h 6858000"/>
              <a:gd name="connsiteX64" fmla="*/ 69850 w 4287499"/>
              <a:gd name="connsiteY64" fmla="*/ 3811587 h 6858000"/>
              <a:gd name="connsiteX65" fmla="*/ 107950 w 4287499"/>
              <a:gd name="connsiteY65" fmla="*/ 3736975 h 6858000"/>
              <a:gd name="connsiteX66" fmla="*/ 127000 w 4287499"/>
              <a:gd name="connsiteY66" fmla="*/ 3697287 h 6858000"/>
              <a:gd name="connsiteX67" fmla="*/ 142875 w 4287499"/>
              <a:gd name="connsiteY67" fmla="*/ 3656012 h 6858000"/>
              <a:gd name="connsiteX68" fmla="*/ 157163 w 4287499"/>
              <a:gd name="connsiteY68" fmla="*/ 3609975 h 6858000"/>
              <a:gd name="connsiteX69" fmla="*/ 168275 w 4287499"/>
              <a:gd name="connsiteY69" fmla="*/ 3557587 h 6858000"/>
              <a:gd name="connsiteX70" fmla="*/ 176213 w 4287499"/>
              <a:gd name="connsiteY70" fmla="*/ 3497262 h 6858000"/>
              <a:gd name="connsiteX71" fmla="*/ 179388 w 4287499"/>
              <a:gd name="connsiteY71" fmla="*/ 3427412 h 6858000"/>
              <a:gd name="connsiteX72" fmla="*/ 176213 w 4287499"/>
              <a:gd name="connsiteY72" fmla="*/ 3360737 h 6858000"/>
              <a:gd name="connsiteX73" fmla="*/ 168275 w 4287499"/>
              <a:gd name="connsiteY73" fmla="*/ 3300412 h 6858000"/>
              <a:gd name="connsiteX74" fmla="*/ 157163 w 4287499"/>
              <a:gd name="connsiteY74" fmla="*/ 3248025 h 6858000"/>
              <a:gd name="connsiteX75" fmla="*/ 142875 w 4287499"/>
              <a:gd name="connsiteY75" fmla="*/ 3201987 h 6858000"/>
              <a:gd name="connsiteX76" fmla="*/ 127000 w 4287499"/>
              <a:gd name="connsiteY76" fmla="*/ 3160712 h 6858000"/>
              <a:gd name="connsiteX77" fmla="*/ 107950 w 4287499"/>
              <a:gd name="connsiteY77" fmla="*/ 3121025 h 6858000"/>
              <a:gd name="connsiteX78" fmla="*/ 88900 w 4287499"/>
              <a:gd name="connsiteY78" fmla="*/ 3084512 h 6858000"/>
              <a:gd name="connsiteX79" fmla="*/ 69850 w 4287499"/>
              <a:gd name="connsiteY79" fmla="*/ 3046412 h 6858000"/>
              <a:gd name="connsiteX80" fmla="*/ 52388 w 4287499"/>
              <a:gd name="connsiteY80" fmla="*/ 3009900 h 6858000"/>
              <a:gd name="connsiteX81" fmla="*/ 34925 w 4287499"/>
              <a:gd name="connsiteY81" fmla="*/ 2967037 h 6858000"/>
              <a:gd name="connsiteX82" fmla="*/ 20638 w 4287499"/>
              <a:gd name="connsiteY82" fmla="*/ 2922587 h 6858000"/>
              <a:gd name="connsiteX83" fmla="*/ 11113 w 4287499"/>
              <a:gd name="connsiteY83" fmla="*/ 2868612 h 6858000"/>
              <a:gd name="connsiteX84" fmla="*/ 1588 w 4287499"/>
              <a:gd name="connsiteY84" fmla="*/ 2809875 h 6858000"/>
              <a:gd name="connsiteX85" fmla="*/ 0 w 4287499"/>
              <a:gd name="connsiteY85" fmla="*/ 2741612 h 6858000"/>
              <a:gd name="connsiteX86" fmla="*/ 1588 w 4287499"/>
              <a:gd name="connsiteY86" fmla="*/ 2671762 h 6858000"/>
              <a:gd name="connsiteX87" fmla="*/ 11113 w 4287499"/>
              <a:gd name="connsiteY87" fmla="*/ 2613025 h 6858000"/>
              <a:gd name="connsiteX88" fmla="*/ 20638 w 4287499"/>
              <a:gd name="connsiteY88" fmla="*/ 2560637 h 6858000"/>
              <a:gd name="connsiteX89" fmla="*/ 34925 w 4287499"/>
              <a:gd name="connsiteY89" fmla="*/ 2513012 h 6858000"/>
              <a:gd name="connsiteX90" fmla="*/ 52388 w 4287499"/>
              <a:gd name="connsiteY90" fmla="*/ 2471737 h 6858000"/>
              <a:gd name="connsiteX91" fmla="*/ 69850 w 4287499"/>
              <a:gd name="connsiteY91" fmla="*/ 2433637 h 6858000"/>
              <a:gd name="connsiteX92" fmla="*/ 88900 w 4287499"/>
              <a:gd name="connsiteY92" fmla="*/ 2395537 h 6858000"/>
              <a:gd name="connsiteX93" fmla="*/ 107950 w 4287499"/>
              <a:gd name="connsiteY93" fmla="*/ 2359025 h 6858000"/>
              <a:gd name="connsiteX94" fmla="*/ 127000 w 4287499"/>
              <a:gd name="connsiteY94" fmla="*/ 2319337 h 6858000"/>
              <a:gd name="connsiteX95" fmla="*/ 142875 w 4287499"/>
              <a:gd name="connsiteY95" fmla="*/ 2278062 h 6858000"/>
              <a:gd name="connsiteX96" fmla="*/ 157163 w 4287499"/>
              <a:gd name="connsiteY96" fmla="*/ 2232025 h 6858000"/>
              <a:gd name="connsiteX97" fmla="*/ 168275 w 4287499"/>
              <a:gd name="connsiteY97" fmla="*/ 2179637 h 6858000"/>
              <a:gd name="connsiteX98" fmla="*/ 176213 w 4287499"/>
              <a:gd name="connsiteY98" fmla="*/ 2119312 h 6858000"/>
              <a:gd name="connsiteX99" fmla="*/ 179388 w 4287499"/>
              <a:gd name="connsiteY99" fmla="*/ 2051050 h 6858000"/>
              <a:gd name="connsiteX100" fmla="*/ 176213 w 4287499"/>
              <a:gd name="connsiteY100" fmla="*/ 1982787 h 6858000"/>
              <a:gd name="connsiteX101" fmla="*/ 168275 w 4287499"/>
              <a:gd name="connsiteY101" fmla="*/ 1922462 h 6858000"/>
              <a:gd name="connsiteX102" fmla="*/ 157163 w 4287499"/>
              <a:gd name="connsiteY102" fmla="*/ 1870075 h 6858000"/>
              <a:gd name="connsiteX103" fmla="*/ 142875 w 4287499"/>
              <a:gd name="connsiteY103" fmla="*/ 1824037 h 6858000"/>
              <a:gd name="connsiteX104" fmla="*/ 127000 w 4287499"/>
              <a:gd name="connsiteY104" fmla="*/ 1782762 h 6858000"/>
              <a:gd name="connsiteX105" fmla="*/ 107950 w 4287499"/>
              <a:gd name="connsiteY105" fmla="*/ 1743075 h 6858000"/>
              <a:gd name="connsiteX106" fmla="*/ 88900 w 4287499"/>
              <a:gd name="connsiteY106" fmla="*/ 1708150 h 6858000"/>
              <a:gd name="connsiteX107" fmla="*/ 69850 w 4287499"/>
              <a:gd name="connsiteY107" fmla="*/ 1671637 h 6858000"/>
              <a:gd name="connsiteX108" fmla="*/ 52388 w 4287499"/>
              <a:gd name="connsiteY108" fmla="*/ 1631950 h 6858000"/>
              <a:gd name="connsiteX109" fmla="*/ 34925 w 4287499"/>
              <a:gd name="connsiteY109" fmla="*/ 1589087 h 6858000"/>
              <a:gd name="connsiteX110" fmla="*/ 20638 w 4287499"/>
              <a:gd name="connsiteY110" fmla="*/ 1544637 h 6858000"/>
              <a:gd name="connsiteX111" fmla="*/ 11113 w 4287499"/>
              <a:gd name="connsiteY111" fmla="*/ 1492250 h 6858000"/>
              <a:gd name="connsiteX112" fmla="*/ 1588 w 4287499"/>
              <a:gd name="connsiteY112" fmla="*/ 1431925 h 6858000"/>
              <a:gd name="connsiteX113" fmla="*/ 0 w 4287499"/>
              <a:gd name="connsiteY113" fmla="*/ 1363662 h 6858000"/>
              <a:gd name="connsiteX114" fmla="*/ 1588 w 4287499"/>
              <a:gd name="connsiteY114" fmla="*/ 1295400 h 6858000"/>
              <a:gd name="connsiteX115" fmla="*/ 11113 w 4287499"/>
              <a:gd name="connsiteY115" fmla="*/ 1235075 h 6858000"/>
              <a:gd name="connsiteX116" fmla="*/ 20638 w 4287499"/>
              <a:gd name="connsiteY116" fmla="*/ 1182687 h 6858000"/>
              <a:gd name="connsiteX117" fmla="*/ 34925 w 4287499"/>
              <a:gd name="connsiteY117" fmla="*/ 1136650 h 6858000"/>
              <a:gd name="connsiteX118" fmla="*/ 52388 w 4287499"/>
              <a:gd name="connsiteY118" fmla="*/ 1095375 h 6858000"/>
              <a:gd name="connsiteX119" fmla="*/ 69850 w 4287499"/>
              <a:gd name="connsiteY119" fmla="*/ 1055687 h 6858000"/>
              <a:gd name="connsiteX120" fmla="*/ 88900 w 4287499"/>
              <a:gd name="connsiteY120" fmla="*/ 1017587 h 6858000"/>
              <a:gd name="connsiteX121" fmla="*/ 107950 w 4287499"/>
              <a:gd name="connsiteY121" fmla="*/ 981075 h 6858000"/>
              <a:gd name="connsiteX122" fmla="*/ 127000 w 4287499"/>
              <a:gd name="connsiteY122" fmla="*/ 942975 h 6858000"/>
              <a:gd name="connsiteX123" fmla="*/ 142875 w 4287499"/>
              <a:gd name="connsiteY123" fmla="*/ 901700 h 6858000"/>
              <a:gd name="connsiteX124" fmla="*/ 157163 w 4287499"/>
              <a:gd name="connsiteY124" fmla="*/ 854075 h 6858000"/>
              <a:gd name="connsiteX125" fmla="*/ 168275 w 4287499"/>
              <a:gd name="connsiteY125" fmla="*/ 801687 h 6858000"/>
              <a:gd name="connsiteX126" fmla="*/ 176213 w 4287499"/>
              <a:gd name="connsiteY126" fmla="*/ 744537 h 6858000"/>
              <a:gd name="connsiteX127" fmla="*/ 179388 w 4287499"/>
              <a:gd name="connsiteY127" fmla="*/ 673100 h 6858000"/>
              <a:gd name="connsiteX128" fmla="*/ 176213 w 4287499"/>
              <a:gd name="connsiteY128" fmla="*/ 606425 h 6858000"/>
              <a:gd name="connsiteX129" fmla="*/ 168275 w 4287499"/>
              <a:gd name="connsiteY129" fmla="*/ 546100 h 6858000"/>
              <a:gd name="connsiteX130" fmla="*/ 157163 w 4287499"/>
              <a:gd name="connsiteY130" fmla="*/ 496887 h 6858000"/>
              <a:gd name="connsiteX131" fmla="*/ 142875 w 4287499"/>
              <a:gd name="connsiteY131" fmla="*/ 450850 h 6858000"/>
              <a:gd name="connsiteX132" fmla="*/ 127000 w 4287499"/>
              <a:gd name="connsiteY132" fmla="*/ 409575 h 6858000"/>
              <a:gd name="connsiteX133" fmla="*/ 109538 w 4287499"/>
              <a:gd name="connsiteY133" fmla="*/ 369887 h 6858000"/>
              <a:gd name="connsiteX134" fmla="*/ 92075 w 4287499"/>
              <a:gd name="connsiteY134" fmla="*/ 334962 h 6858000"/>
              <a:gd name="connsiteX135" fmla="*/ 73025 w 4287499"/>
              <a:gd name="connsiteY135" fmla="*/ 296862 h 6858000"/>
              <a:gd name="connsiteX136" fmla="*/ 53975 w 4287499"/>
              <a:gd name="connsiteY136" fmla="*/ 260350 h 6858000"/>
              <a:gd name="connsiteX137" fmla="*/ 38100 w 4287499"/>
              <a:gd name="connsiteY137" fmla="*/ 217487 h 6858000"/>
              <a:gd name="connsiteX138" fmla="*/ 22225 w 4287499"/>
              <a:gd name="connsiteY138" fmla="*/ 174625 h 6858000"/>
              <a:gd name="connsiteX139" fmla="*/ 12700 w 4287499"/>
              <a:gd name="connsiteY139" fmla="*/ 122237 h 6858000"/>
              <a:gd name="connsiteX140" fmla="*/ 4763 w 4287499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287499" h="6858000">
                <a:moveTo>
                  <a:pt x="0" y="0"/>
                </a:moveTo>
                <a:lnTo>
                  <a:pt x="4287499" y="0"/>
                </a:lnTo>
                <a:lnTo>
                  <a:pt x="4287499" y="6858000"/>
                </a:lnTo>
                <a:lnTo>
                  <a:pt x="0" y="6858000"/>
                </a:lnTo>
                <a:lnTo>
                  <a:pt x="4763" y="6791325"/>
                </a:lnTo>
                <a:lnTo>
                  <a:pt x="12700" y="6735762"/>
                </a:lnTo>
                <a:lnTo>
                  <a:pt x="22225" y="6683375"/>
                </a:lnTo>
                <a:lnTo>
                  <a:pt x="38100" y="6640512"/>
                </a:lnTo>
                <a:lnTo>
                  <a:pt x="53975" y="6597650"/>
                </a:lnTo>
                <a:lnTo>
                  <a:pt x="73025" y="6561137"/>
                </a:lnTo>
                <a:lnTo>
                  <a:pt x="92075" y="6523037"/>
                </a:lnTo>
                <a:lnTo>
                  <a:pt x="109538" y="6488112"/>
                </a:lnTo>
                <a:lnTo>
                  <a:pt x="127000" y="6448425"/>
                </a:lnTo>
                <a:lnTo>
                  <a:pt x="142875" y="6407150"/>
                </a:lnTo>
                <a:lnTo>
                  <a:pt x="157163" y="6361112"/>
                </a:lnTo>
                <a:lnTo>
                  <a:pt x="168275" y="6311900"/>
                </a:lnTo>
                <a:lnTo>
                  <a:pt x="176213" y="6251575"/>
                </a:lnTo>
                <a:lnTo>
                  <a:pt x="179388" y="6183312"/>
                </a:lnTo>
                <a:lnTo>
                  <a:pt x="176213" y="6113462"/>
                </a:lnTo>
                <a:lnTo>
                  <a:pt x="168275" y="6056312"/>
                </a:lnTo>
                <a:lnTo>
                  <a:pt x="157163" y="6003925"/>
                </a:lnTo>
                <a:lnTo>
                  <a:pt x="142875" y="5956300"/>
                </a:lnTo>
                <a:lnTo>
                  <a:pt x="127000" y="5915025"/>
                </a:lnTo>
                <a:lnTo>
                  <a:pt x="107950" y="5876925"/>
                </a:lnTo>
                <a:lnTo>
                  <a:pt x="88900" y="5840412"/>
                </a:lnTo>
                <a:lnTo>
                  <a:pt x="69850" y="5802312"/>
                </a:lnTo>
                <a:lnTo>
                  <a:pt x="52388" y="5762625"/>
                </a:lnTo>
                <a:lnTo>
                  <a:pt x="34925" y="5721350"/>
                </a:lnTo>
                <a:lnTo>
                  <a:pt x="20638" y="5675312"/>
                </a:lnTo>
                <a:lnTo>
                  <a:pt x="11113" y="5622925"/>
                </a:lnTo>
                <a:lnTo>
                  <a:pt x="1588" y="5562600"/>
                </a:lnTo>
                <a:lnTo>
                  <a:pt x="0" y="5494337"/>
                </a:lnTo>
                <a:lnTo>
                  <a:pt x="1588" y="5426075"/>
                </a:lnTo>
                <a:lnTo>
                  <a:pt x="11113" y="5365750"/>
                </a:lnTo>
                <a:lnTo>
                  <a:pt x="20638" y="5313362"/>
                </a:lnTo>
                <a:lnTo>
                  <a:pt x="34925" y="5268912"/>
                </a:lnTo>
                <a:lnTo>
                  <a:pt x="52388" y="5226050"/>
                </a:lnTo>
                <a:lnTo>
                  <a:pt x="69850" y="5186362"/>
                </a:lnTo>
                <a:lnTo>
                  <a:pt x="88900" y="5149850"/>
                </a:lnTo>
                <a:lnTo>
                  <a:pt x="107950" y="5114925"/>
                </a:lnTo>
                <a:lnTo>
                  <a:pt x="127000" y="5075237"/>
                </a:lnTo>
                <a:lnTo>
                  <a:pt x="142875" y="5033962"/>
                </a:lnTo>
                <a:lnTo>
                  <a:pt x="157163" y="4987925"/>
                </a:lnTo>
                <a:lnTo>
                  <a:pt x="168275" y="4935537"/>
                </a:lnTo>
                <a:lnTo>
                  <a:pt x="176213" y="4875212"/>
                </a:lnTo>
                <a:lnTo>
                  <a:pt x="179388" y="4806950"/>
                </a:lnTo>
                <a:lnTo>
                  <a:pt x="176213" y="4738687"/>
                </a:lnTo>
                <a:lnTo>
                  <a:pt x="168275" y="4678362"/>
                </a:lnTo>
                <a:lnTo>
                  <a:pt x="157163" y="4625975"/>
                </a:lnTo>
                <a:lnTo>
                  <a:pt x="142875" y="4579937"/>
                </a:lnTo>
                <a:lnTo>
                  <a:pt x="127000" y="4537075"/>
                </a:lnTo>
                <a:lnTo>
                  <a:pt x="107950" y="4498975"/>
                </a:lnTo>
                <a:lnTo>
                  <a:pt x="69850" y="4424362"/>
                </a:lnTo>
                <a:lnTo>
                  <a:pt x="52388" y="4386262"/>
                </a:lnTo>
                <a:lnTo>
                  <a:pt x="34925" y="4343400"/>
                </a:lnTo>
                <a:lnTo>
                  <a:pt x="20638" y="4297362"/>
                </a:lnTo>
                <a:lnTo>
                  <a:pt x="11113" y="4244975"/>
                </a:lnTo>
                <a:lnTo>
                  <a:pt x="1588" y="4186237"/>
                </a:lnTo>
                <a:lnTo>
                  <a:pt x="0" y="4116387"/>
                </a:lnTo>
                <a:lnTo>
                  <a:pt x="1588" y="4048125"/>
                </a:lnTo>
                <a:lnTo>
                  <a:pt x="11113" y="3987800"/>
                </a:lnTo>
                <a:lnTo>
                  <a:pt x="20638" y="3935412"/>
                </a:lnTo>
                <a:lnTo>
                  <a:pt x="34925" y="3890962"/>
                </a:lnTo>
                <a:lnTo>
                  <a:pt x="52388" y="3848100"/>
                </a:lnTo>
                <a:lnTo>
                  <a:pt x="69850" y="3811587"/>
                </a:lnTo>
                <a:lnTo>
                  <a:pt x="107950" y="3736975"/>
                </a:lnTo>
                <a:lnTo>
                  <a:pt x="127000" y="3697287"/>
                </a:lnTo>
                <a:lnTo>
                  <a:pt x="142875" y="3656012"/>
                </a:lnTo>
                <a:lnTo>
                  <a:pt x="157163" y="3609975"/>
                </a:lnTo>
                <a:lnTo>
                  <a:pt x="168275" y="3557587"/>
                </a:lnTo>
                <a:lnTo>
                  <a:pt x="176213" y="3497262"/>
                </a:lnTo>
                <a:lnTo>
                  <a:pt x="179388" y="3427412"/>
                </a:lnTo>
                <a:lnTo>
                  <a:pt x="176213" y="3360737"/>
                </a:lnTo>
                <a:lnTo>
                  <a:pt x="168275" y="3300412"/>
                </a:lnTo>
                <a:lnTo>
                  <a:pt x="157163" y="3248025"/>
                </a:lnTo>
                <a:lnTo>
                  <a:pt x="142875" y="3201987"/>
                </a:lnTo>
                <a:lnTo>
                  <a:pt x="127000" y="3160712"/>
                </a:lnTo>
                <a:lnTo>
                  <a:pt x="107950" y="3121025"/>
                </a:lnTo>
                <a:lnTo>
                  <a:pt x="88900" y="3084512"/>
                </a:lnTo>
                <a:lnTo>
                  <a:pt x="69850" y="3046412"/>
                </a:lnTo>
                <a:lnTo>
                  <a:pt x="52388" y="3009900"/>
                </a:lnTo>
                <a:lnTo>
                  <a:pt x="34925" y="2967037"/>
                </a:lnTo>
                <a:lnTo>
                  <a:pt x="20638" y="2922587"/>
                </a:lnTo>
                <a:lnTo>
                  <a:pt x="11113" y="2868612"/>
                </a:lnTo>
                <a:lnTo>
                  <a:pt x="1588" y="2809875"/>
                </a:lnTo>
                <a:lnTo>
                  <a:pt x="0" y="2741612"/>
                </a:lnTo>
                <a:lnTo>
                  <a:pt x="1588" y="2671762"/>
                </a:lnTo>
                <a:lnTo>
                  <a:pt x="11113" y="2613025"/>
                </a:lnTo>
                <a:lnTo>
                  <a:pt x="20638" y="2560637"/>
                </a:lnTo>
                <a:lnTo>
                  <a:pt x="34925" y="2513012"/>
                </a:lnTo>
                <a:lnTo>
                  <a:pt x="52388" y="2471737"/>
                </a:lnTo>
                <a:lnTo>
                  <a:pt x="69850" y="2433637"/>
                </a:lnTo>
                <a:lnTo>
                  <a:pt x="88900" y="2395537"/>
                </a:lnTo>
                <a:lnTo>
                  <a:pt x="107950" y="2359025"/>
                </a:lnTo>
                <a:lnTo>
                  <a:pt x="127000" y="2319337"/>
                </a:lnTo>
                <a:lnTo>
                  <a:pt x="142875" y="2278062"/>
                </a:lnTo>
                <a:lnTo>
                  <a:pt x="157163" y="2232025"/>
                </a:lnTo>
                <a:lnTo>
                  <a:pt x="168275" y="2179637"/>
                </a:lnTo>
                <a:lnTo>
                  <a:pt x="176213" y="2119312"/>
                </a:lnTo>
                <a:lnTo>
                  <a:pt x="179388" y="2051050"/>
                </a:lnTo>
                <a:lnTo>
                  <a:pt x="176213" y="1982787"/>
                </a:lnTo>
                <a:lnTo>
                  <a:pt x="168275" y="1922462"/>
                </a:lnTo>
                <a:lnTo>
                  <a:pt x="157163" y="1870075"/>
                </a:lnTo>
                <a:lnTo>
                  <a:pt x="142875" y="1824037"/>
                </a:lnTo>
                <a:lnTo>
                  <a:pt x="127000" y="1782762"/>
                </a:lnTo>
                <a:lnTo>
                  <a:pt x="107950" y="1743075"/>
                </a:lnTo>
                <a:lnTo>
                  <a:pt x="88900" y="1708150"/>
                </a:lnTo>
                <a:lnTo>
                  <a:pt x="69850" y="1671637"/>
                </a:lnTo>
                <a:lnTo>
                  <a:pt x="52388" y="1631950"/>
                </a:lnTo>
                <a:lnTo>
                  <a:pt x="34925" y="1589087"/>
                </a:lnTo>
                <a:lnTo>
                  <a:pt x="20638" y="1544637"/>
                </a:lnTo>
                <a:lnTo>
                  <a:pt x="11113" y="1492250"/>
                </a:lnTo>
                <a:lnTo>
                  <a:pt x="1588" y="1431925"/>
                </a:lnTo>
                <a:lnTo>
                  <a:pt x="0" y="1363662"/>
                </a:lnTo>
                <a:lnTo>
                  <a:pt x="1588" y="1295400"/>
                </a:lnTo>
                <a:lnTo>
                  <a:pt x="11113" y="1235075"/>
                </a:lnTo>
                <a:lnTo>
                  <a:pt x="20638" y="1182687"/>
                </a:lnTo>
                <a:lnTo>
                  <a:pt x="34925" y="1136650"/>
                </a:lnTo>
                <a:lnTo>
                  <a:pt x="52388" y="1095375"/>
                </a:lnTo>
                <a:lnTo>
                  <a:pt x="69850" y="1055687"/>
                </a:lnTo>
                <a:lnTo>
                  <a:pt x="88900" y="1017587"/>
                </a:lnTo>
                <a:lnTo>
                  <a:pt x="107950" y="981075"/>
                </a:lnTo>
                <a:lnTo>
                  <a:pt x="127000" y="942975"/>
                </a:lnTo>
                <a:lnTo>
                  <a:pt x="142875" y="901700"/>
                </a:lnTo>
                <a:lnTo>
                  <a:pt x="157163" y="854075"/>
                </a:lnTo>
                <a:lnTo>
                  <a:pt x="168275" y="801687"/>
                </a:lnTo>
                <a:lnTo>
                  <a:pt x="176213" y="744537"/>
                </a:lnTo>
                <a:lnTo>
                  <a:pt x="179388" y="673100"/>
                </a:lnTo>
                <a:lnTo>
                  <a:pt x="176213" y="606425"/>
                </a:lnTo>
                <a:lnTo>
                  <a:pt x="168275" y="546100"/>
                </a:lnTo>
                <a:lnTo>
                  <a:pt x="157163" y="496887"/>
                </a:lnTo>
                <a:lnTo>
                  <a:pt x="142875" y="450850"/>
                </a:lnTo>
                <a:lnTo>
                  <a:pt x="127000" y="409575"/>
                </a:lnTo>
                <a:lnTo>
                  <a:pt x="109538" y="369887"/>
                </a:lnTo>
                <a:lnTo>
                  <a:pt x="92075" y="334962"/>
                </a:lnTo>
                <a:lnTo>
                  <a:pt x="73025" y="296862"/>
                </a:lnTo>
                <a:lnTo>
                  <a:pt x="53975" y="260350"/>
                </a:lnTo>
                <a:lnTo>
                  <a:pt x="38100" y="217487"/>
                </a:lnTo>
                <a:lnTo>
                  <a:pt x="22225" y="174625"/>
                </a:lnTo>
                <a:lnTo>
                  <a:pt x="12700" y="122237"/>
                </a:lnTo>
                <a:lnTo>
                  <a:pt x="4763" y="6667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610D3136-00E7-47DD-8C72-6D753C887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3205" y="382384"/>
            <a:ext cx="3138245" cy="55048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200" dirty="0" err="1"/>
              <a:t>Buyeo</a:t>
            </a:r>
            <a:br>
              <a:rPr lang="en-US" sz="3200" dirty="0"/>
            </a:br>
            <a:br>
              <a:rPr lang="en-US" sz="3200" dirty="0"/>
            </a:br>
            <a:r>
              <a:rPr lang="ko-KR" altLang="en-US" sz="3200" dirty="0"/>
              <a:t>부여</a:t>
            </a:r>
            <a:endParaRPr lang="en-US" sz="3200" dirty="0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62FCB6C-6641-4156-ADBC-F4F6E5A5FB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46472" y="1315257"/>
            <a:ext cx="4045507" cy="5542743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28600">
              <a:lnSpc>
                <a:spcPct val="110000"/>
              </a:lnSpc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MÖ 2.YY – MS 494</a:t>
            </a:r>
          </a:p>
          <a:p>
            <a:pPr marL="285750" indent="-228600">
              <a:lnSpc>
                <a:spcPct val="110000"/>
              </a:lnSpc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Kral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Hae</a:t>
            </a:r>
            <a:r>
              <a:rPr lang="en-US" sz="2200" dirty="0">
                <a:solidFill>
                  <a:schemeClr val="tx1"/>
                </a:solidFill>
              </a:rPr>
              <a:t> Mo-</a:t>
            </a:r>
            <a:r>
              <a:rPr lang="en-US" sz="2200" dirty="0" err="1">
                <a:solidFill>
                  <a:schemeClr val="tx1"/>
                </a:solidFill>
              </a:rPr>
              <a:t>su</a:t>
            </a:r>
            <a:r>
              <a:rPr lang="en-US" sz="2200" dirty="0">
                <a:solidFill>
                  <a:schemeClr val="tx1"/>
                </a:solidFill>
              </a:rPr>
              <a:t> (</a:t>
            </a:r>
            <a:r>
              <a:rPr lang="en-US" sz="2200" dirty="0" err="1">
                <a:solidFill>
                  <a:schemeClr val="tx1"/>
                </a:solidFill>
              </a:rPr>
              <a:t>Jumong’un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babası</a:t>
            </a:r>
            <a:r>
              <a:rPr lang="en-US" sz="2200" dirty="0">
                <a:solidFill>
                  <a:schemeClr val="tx1"/>
                </a:solidFill>
              </a:rPr>
              <a:t>: </a:t>
            </a:r>
            <a:r>
              <a:rPr lang="en-US" sz="2200" dirty="0" err="1">
                <a:solidFill>
                  <a:schemeClr val="tx1"/>
                </a:solidFill>
              </a:rPr>
              <a:t>Goguryo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Bekje’nin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atası</a:t>
            </a:r>
            <a:r>
              <a:rPr lang="en-US" sz="2200" dirty="0">
                <a:solidFill>
                  <a:schemeClr val="tx1"/>
                </a:solidFill>
              </a:rPr>
              <a:t>)</a:t>
            </a:r>
          </a:p>
          <a:p>
            <a:pPr marL="285750" indent="-228600">
              <a:lnSpc>
                <a:spcPct val="110000"/>
              </a:lnSpc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tr-TR" sz="2200" dirty="0">
                <a:solidFill>
                  <a:schemeClr val="tx1"/>
                </a:solidFill>
              </a:rPr>
              <a:t>Çin’in </a:t>
            </a:r>
            <a:r>
              <a:rPr lang="en-US" sz="2200" dirty="0" err="1">
                <a:solidFill>
                  <a:schemeClr val="tx1"/>
                </a:solidFill>
              </a:rPr>
              <a:t>Doğu</a:t>
            </a:r>
            <a:r>
              <a:rPr lang="en-US" sz="2200" dirty="0">
                <a:solidFill>
                  <a:schemeClr val="tx1"/>
                </a:solidFill>
              </a:rPr>
              <a:t> Han </a:t>
            </a:r>
            <a:r>
              <a:rPr lang="en-US" sz="2200" dirty="0" err="1">
                <a:solidFill>
                  <a:schemeClr val="tx1"/>
                </a:solidFill>
              </a:rPr>
              <a:t>Hanedanlığı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ile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ilişkileri</a:t>
            </a:r>
            <a:endParaRPr lang="en-US" sz="2200" dirty="0">
              <a:solidFill>
                <a:schemeClr val="tx1"/>
              </a:solidFill>
            </a:endParaRPr>
          </a:p>
          <a:p>
            <a:pPr marL="285750" indent="-228600">
              <a:lnSpc>
                <a:spcPct val="110000"/>
              </a:lnSpc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/>
                </a:solidFill>
              </a:rPr>
              <a:t>Xianbei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Goguryo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ile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çekişmeleri</a:t>
            </a:r>
            <a:endParaRPr lang="en-US" sz="2200" dirty="0">
              <a:solidFill>
                <a:schemeClr val="tx1"/>
              </a:solidFill>
            </a:endParaRPr>
          </a:p>
          <a:p>
            <a:pPr marL="285750" indent="-228600">
              <a:lnSpc>
                <a:spcPct val="110000"/>
              </a:lnSpc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/>
                </a:solidFill>
              </a:rPr>
              <a:t>Goguryeo’nun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vasalı</a:t>
            </a:r>
            <a:endParaRPr lang="en-US" sz="2200" dirty="0">
              <a:solidFill>
                <a:schemeClr val="tx1"/>
              </a:solidFill>
            </a:endParaRPr>
          </a:p>
          <a:p>
            <a:pPr marL="285750" indent="-228600">
              <a:lnSpc>
                <a:spcPct val="110000"/>
              </a:lnSpc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/>
                </a:solidFill>
              </a:rPr>
              <a:t>Bekje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Goguryo’nun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Buyo’nun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devamı</a:t>
            </a:r>
            <a:endParaRPr lang="tr-TR" sz="2200" dirty="0">
              <a:solidFill>
                <a:schemeClr val="tx1"/>
              </a:solidFill>
            </a:endParaRPr>
          </a:p>
          <a:p>
            <a:pPr marL="285750" indent="-228600">
              <a:lnSpc>
                <a:spcPct val="110000"/>
              </a:lnSpc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tr-TR" sz="2200" dirty="0">
                <a:solidFill>
                  <a:schemeClr val="tx1"/>
                </a:solidFill>
              </a:rPr>
              <a:t>Sonu: </a:t>
            </a:r>
            <a:endParaRPr lang="en-US" sz="2200" dirty="0">
              <a:solidFill>
                <a:schemeClr val="tx1"/>
              </a:solidFill>
            </a:endParaRPr>
          </a:p>
          <a:p>
            <a:pPr marL="285750" indent="-228600">
              <a:lnSpc>
                <a:spcPct val="110000"/>
              </a:lnSpc>
              <a:spcBef>
                <a:spcPts val="700"/>
              </a:spcBef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2714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Rozet">
  <a:themeElements>
    <a:clrScheme name="Rozet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ozet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</TotalTime>
  <Words>460</Words>
  <Application>Microsoft Office PowerPoint</Application>
  <PresentationFormat>Geniş ekran</PresentationFormat>
  <Paragraphs>132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1" baseType="lpstr">
      <vt:lpstr>Arial</vt:lpstr>
      <vt:lpstr>Calibri</vt:lpstr>
      <vt:lpstr>Gill Sans MT</vt:lpstr>
      <vt:lpstr>Rozet</vt:lpstr>
      <vt:lpstr>Kore  tarihi</vt:lpstr>
      <vt:lpstr>Genel Kronoloji</vt:lpstr>
      <vt:lpstr>Genel kronoloji</vt:lpstr>
      <vt:lpstr>Gojoseon</vt:lpstr>
      <vt:lpstr>Gojoseon  고저선</vt:lpstr>
      <vt:lpstr>Jın</vt:lpstr>
      <vt:lpstr>Jın  진</vt:lpstr>
      <vt:lpstr>Buyeo</vt:lpstr>
      <vt:lpstr>Buyeo  부여</vt:lpstr>
      <vt:lpstr>삼국 시대  3 Krallık</vt:lpstr>
      <vt:lpstr>삼국사기  Samguk sagı</vt:lpstr>
      <vt:lpstr>goguryeo</vt:lpstr>
      <vt:lpstr>Goguryeo  고구려</vt:lpstr>
      <vt:lpstr>Gaya </vt:lpstr>
      <vt:lpstr>Gaya  가야</vt:lpstr>
      <vt:lpstr>Baekje</vt:lpstr>
      <vt:lpstr>Baekje  백제</vt:lpstr>
      <vt:lpstr>balhae</vt:lpstr>
      <vt:lpstr>Balhae  발해</vt:lpstr>
      <vt:lpstr>Sılla</vt:lpstr>
      <vt:lpstr>Sılla  신라</vt:lpstr>
      <vt:lpstr>goryeo</vt:lpstr>
      <vt:lpstr>Goryeo  고려</vt:lpstr>
      <vt:lpstr>joseon</vt:lpstr>
      <vt:lpstr>Joseon  조선</vt:lpstr>
      <vt:lpstr>Büyük han imparatorluğu</vt:lpstr>
      <vt:lpstr>Dehan jeguk  대한제국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Kore  tarihi</dc:title>
  <dc:creator>Oktay Gökhan BANBAL</dc:creator>
  <cp:lastModifiedBy>Oktay Gökhan BANBAL</cp:lastModifiedBy>
  <cp:revision>24</cp:revision>
  <dcterms:created xsi:type="dcterms:W3CDTF">2020-02-20T11:47:15Z</dcterms:created>
  <dcterms:modified xsi:type="dcterms:W3CDTF">2020-02-24T08:50:33Z</dcterms:modified>
</cp:coreProperties>
</file>