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8" r:id="rId4"/>
    <p:sldId id="257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2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5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45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29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33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68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99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15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9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6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0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1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6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3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8.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belgeler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/>
              <a:t>İnsan Hakları Evrensel Bildirgesi </a:t>
            </a:r>
          </a:p>
          <a:p>
            <a:endParaRPr lang="tr-TR" altLang="tr-TR" dirty="0"/>
          </a:p>
          <a:p>
            <a:r>
              <a:rPr lang="tr-TR" altLang="tr-TR" dirty="0"/>
              <a:t>Birleşmiş Milletler Dünya İnsan Hakları Konferansı Viyana Belgesi</a:t>
            </a:r>
          </a:p>
          <a:p>
            <a:endParaRPr lang="tr-TR" altLang="tr-TR" dirty="0"/>
          </a:p>
          <a:p>
            <a:r>
              <a:rPr lang="tr-TR" altLang="tr-TR" dirty="0"/>
              <a:t>AGİT Moskova Belgesi</a:t>
            </a:r>
          </a:p>
          <a:p>
            <a:endParaRPr lang="tr-TR" altLang="tr-TR" dirty="0"/>
          </a:p>
          <a:p>
            <a:r>
              <a:rPr lang="tr-TR" altLang="tr-TR" dirty="0"/>
              <a:t>Birleşmiş Milletler Dünya İnsan Hakları Savunucularının Korunması Bildirisi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88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Sivil toplum </a:t>
            </a:r>
            <a:r>
              <a:rPr lang="tr-TR" altLang="tr-TR" dirty="0" smtClean="0"/>
              <a:t>kuruluşları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altLang="tr-TR" dirty="0"/>
              <a:t>Sivil toplum kuruluşları, gönüllü olarak bir araya gelmiş, seçtikleri/tespit ettikleri bir ya da birkaç sorunun çözümüne katkıda bulunmaya yönelik, devlet iktidarından bağımsız olarak çalışan kuruluşlardır</a:t>
            </a:r>
            <a:r>
              <a:rPr lang="tr-TR" altLang="tr-TR" dirty="0" smtClean="0"/>
              <a:t>.</a:t>
            </a:r>
          </a:p>
          <a:p>
            <a:r>
              <a:rPr lang="tr-TR" altLang="tr-TR" dirty="0" err="1"/>
              <a:t>Fügen</a:t>
            </a:r>
            <a:r>
              <a:rPr lang="tr-TR" altLang="tr-TR" dirty="0"/>
              <a:t> uğur, «HAK </a:t>
            </a:r>
            <a:r>
              <a:rPr lang="tr-TR" altLang="tr-TR" dirty="0" err="1"/>
              <a:t>ÖRGÜTLERi</a:t>
            </a:r>
            <a:r>
              <a:rPr lang="tr-TR" altLang="tr-TR" dirty="0"/>
              <a:t> kavramı küreselleşme ve halkla ilişkiler: dünyadan ve </a:t>
            </a:r>
            <a:r>
              <a:rPr lang="tr-TR" altLang="tr-TR" dirty="0" err="1"/>
              <a:t>türkiye’den</a:t>
            </a:r>
            <a:r>
              <a:rPr lang="tr-TR" altLang="tr-TR" dirty="0"/>
              <a:t> örnekler» içinde </a:t>
            </a:r>
            <a:r>
              <a:rPr lang="tr-TR" altLang="tr-TR" u="sng" dirty="0"/>
              <a:t>Hak </a:t>
            </a:r>
            <a:r>
              <a:rPr lang="tr-TR" altLang="tr-TR" u="sng" dirty="0" err="1"/>
              <a:t>Örütleri</a:t>
            </a:r>
            <a:r>
              <a:rPr lang="tr-TR" altLang="tr-TR" u="sng" dirty="0"/>
              <a:t> Medyada Görünür olmak</a:t>
            </a:r>
            <a:r>
              <a:rPr lang="tr-TR" altLang="tr-TR" dirty="0"/>
              <a:t>, (</a:t>
            </a:r>
            <a:r>
              <a:rPr lang="tr-TR" altLang="tr-TR" dirty="0" err="1"/>
              <a:t>Ed:Gülgün</a:t>
            </a:r>
            <a:r>
              <a:rPr lang="tr-TR" altLang="tr-TR" dirty="0"/>
              <a:t> Erdoğan </a:t>
            </a:r>
            <a:r>
              <a:rPr lang="tr-TR" altLang="tr-TR" dirty="0" smtClean="0"/>
              <a:t>Tosun) </a:t>
            </a:r>
            <a:r>
              <a:rPr lang="tr-TR" altLang="tr-TR" dirty="0" err="1"/>
              <a:t>Ips</a:t>
            </a:r>
            <a:r>
              <a:rPr lang="tr-TR" altLang="tr-TR" dirty="0"/>
              <a:t> İletişim Vakfı Yayınları, 2007, İstanbul, s.51</a:t>
            </a:r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70381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Hak örgütleri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/>
              <a:t>Hak kuruluşları: Genel olarak insan haklarının (uluslar arası sözleşmelerle kabul edilen insan haklarının ya da belirli grupların haklarının (kadınlar, çocuklar, eşcinseller, engelliler, tutuklular/mahkûmlar, etnik vd. azınlıklar vb.) veya bazı belirli insan haklarının  (sığınma hakkı, düşünce ve ifade özgürlüğü, din ve vicdan özgürlüğü vb.)  gerçekleştirilmesine, hak ihlallerinin önlenmesine yönelik çalışan sivil toplum kuruluşlarıdır. </a:t>
            </a:r>
            <a:endParaRPr lang="tr-TR" altLang="tr-TR" dirty="0" smtClean="0"/>
          </a:p>
          <a:p>
            <a:r>
              <a:rPr lang="tr-TR" altLang="tr-TR" dirty="0" err="1" smtClean="0"/>
              <a:t>Fügen</a:t>
            </a:r>
            <a:r>
              <a:rPr lang="tr-TR" altLang="tr-TR" dirty="0" smtClean="0"/>
              <a:t> uğur, «HAK </a:t>
            </a:r>
            <a:r>
              <a:rPr lang="tr-TR" altLang="tr-TR" dirty="0" err="1" smtClean="0"/>
              <a:t>ÖRGÜTLERi</a:t>
            </a:r>
            <a:r>
              <a:rPr lang="tr-TR" altLang="tr-TR" dirty="0" smtClean="0"/>
              <a:t> kavramı küreselleşme ve halkla ilişkiler: dünyadan ve </a:t>
            </a:r>
            <a:r>
              <a:rPr lang="tr-TR" altLang="tr-TR" dirty="0" err="1" smtClean="0"/>
              <a:t>türkiye’den</a:t>
            </a:r>
            <a:r>
              <a:rPr lang="tr-TR" altLang="tr-TR" dirty="0" smtClean="0"/>
              <a:t> örnekler» içinde </a:t>
            </a:r>
            <a:r>
              <a:rPr lang="tr-TR" altLang="tr-TR" u="sng" dirty="0" smtClean="0"/>
              <a:t>Hak </a:t>
            </a:r>
            <a:r>
              <a:rPr lang="tr-TR" altLang="tr-TR" u="sng" dirty="0" err="1" smtClean="0"/>
              <a:t>Örütleri</a:t>
            </a:r>
            <a:r>
              <a:rPr lang="tr-TR" altLang="tr-TR" u="sng" dirty="0" smtClean="0"/>
              <a:t> Medyada Görünür olmak, </a:t>
            </a:r>
            <a:r>
              <a:rPr lang="tr-TR" altLang="tr-TR" dirty="0" smtClean="0"/>
              <a:t>(</a:t>
            </a:r>
            <a:r>
              <a:rPr lang="tr-TR" altLang="tr-TR" dirty="0" err="1" smtClean="0"/>
              <a:t>Ed:Gülgün</a:t>
            </a:r>
            <a:r>
              <a:rPr lang="tr-TR" altLang="tr-TR" dirty="0" smtClean="0"/>
              <a:t> Erdoğan Tosun) </a:t>
            </a:r>
            <a:r>
              <a:rPr lang="tr-TR" altLang="tr-TR" dirty="0" err="1" smtClean="0"/>
              <a:t>Ips</a:t>
            </a:r>
            <a:r>
              <a:rPr lang="tr-TR" altLang="tr-TR" dirty="0" smtClean="0"/>
              <a:t> İletişim Vakfı Yayınları, 2007, İstanbul, s.51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683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64326"/>
          </a:xfrm>
        </p:spPr>
        <p:txBody>
          <a:bodyPr/>
          <a:lstStyle/>
          <a:p>
            <a:r>
              <a:rPr lang="tr-TR" dirty="0" smtClean="0"/>
              <a:t>STK’lar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1811383"/>
            <a:ext cx="10394707" cy="399723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Hem küresel hem ulusal ölçeklerde çalışan çeşitli sivil toplum kuruluşları bulunmaktadır. bunlar</a:t>
            </a:r>
          </a:p>
          <a:p>
            <a:pPr>
              <a:lnSpc>
                <a:spcPct val="150000"/>
              </a:lnSpc>
            </a:pPr>
            <a:r>
              <a:rPr lang="tr-TR" altLang="tr-TR" dirty="0" smtClean="0"/>
              <a:t>uluslararası </a:t>
            </a:r>
            <a:r>
              <a:rPr lang="tr-TR" altLang="tr-TR" dirty="0"/>
              <a:t>düzeyde kabul gören normların/standartların geliştirilmesine katkıda bulunurlar.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Bu norm ve standartların hükümetler ve uluslararası örgütler nezdinde kabul edilmesini, sözleşmelere girmesini sağlarlar/sağlamaya çalışırlar. 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Sözleşmelerle kabul edilen standartlara uyulup uyulmadığının takipçisi olurlar. </a:t>
            </a:r>
            <a:endParaRPr lang="tr-TR" altLang="tr-TR" dirty="0" smtClean="0"/>
          </a:p>
          <a:p>
            <a:pPr>
              <a:lnSpc>
                <a:spcPct val="150000"/>
              </a:lnSpc>
            </a:pPr>
            <a:r>
              <a:rPr lang="tr-TR" altLang="tr-TR" dirty="0" err="1"/>
              <a:t>Fügen</a:t>
            </a:r>
            <a:r>
              <a:rPr lang="tr-TR" altLang="tr-TR" dirty="0"/>
              <a:t> uğur, «HAK </a:t>
            </a:r>
            <a:r>
              <a:rPr lang="tr-TR" altLang="tr-TR" dirty="0" err="1"/>
              <a:t>ÖRGÜTLERi</a:t>
            </a:r>
            <a:r>
              <a:rPr lang="tr-TR" altLang="tr-TR" dirty="0"/>
              <a:t> kavramı küreselleşme ve halkla ilişkiler: dünyadan ve </a:t>
            </a:r>
            <a:r>
              <a:rPr lang="tr-TR" altLang="tr-TR" dirty="0" err="1"/>
              <a:t>türkiye’den</a:t>
            </a:r>
            <a:r>
              <a:rPr lang="tr-TR" altLang="tr-TR" dirty="0"/>
              <a:t> örnekler» içinde </a:t>
            </a:r>
            <a:r>
              <a:rPr lang="tr-TR" altLang="tr-TR" u="sng" dirty="0"/>
              <a:t>Hak </a:t>
            </a:r>
            <a:r>
              <a:rPr lang="tr-TR" altLang="tr-TR" u="sng" dirty="0" err="1"/>
              <a:t>Örütleri</a:t>
            </a:r>
            <a:r>
              <a:rPr lang="tr-TR" altLang="tr-TR" u="sng" dirty="0"/>
              <a:t> Medyada Görünür olmak</a:t>
            </a:r>
            <a:r>
              <a:rPr lang="tr-TR" altLang="tr-TR" dirty="0"/>
              <a:t>, (</a:t>
            </a:r>
            <a:r>
              <a:rPr lang="tr-TR" altLang="tr-TR" dirty="0" err="1"/>
              <a:t>Ed:Gülgün</a:t>
            </a:r>
            <a:r>
              <a:rPr lang="tr-TR" altLang="tr-TR" dirty="0"/>
              <a:t> Erdoğan </a:t>
            </a:r>
            <a:r>
              <a:rPr lang="tr-TR" altLang="tr-TR" dirty="0" smtClean="0"/>
              <a:t>Tosun) </a:t>
            </a:r>
            <a:r>
              <a:rPr lang="tr-TR" altLang="tr-TR" dirty="0" err="1"/>
              <a:t>Ips</a:t>
            </a:r>
            <a:r>
              <a:rPr lang="tr-TR" altLang="tr-TR" dirty="0"/>
              <a:t> İletişim Vakfı Yayınları, 2007, </a:t>
            </a:r>
            <a:r>
              <a:rPr lang="tr-TR" altLang="tr-TR" dirty="0" smtClean="0"/>
              <a:t>İstanbul, s.53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43014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hakları örgütleri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Uluslararası örgütlerden bazıları: </a:t>
            </a:r>
          </a:p>
          <a:p>
            <a:r>
              <a:rPr lang="en-US" dirty="0" smtClean="0"/>
              <a:t>Amnesty </a:t>
            </a:r>
            <a:r>
              <a:rPr lang="en-US" dirty="0"/>
              <a:t>International</a:t>
            </a:r>
          </a:p>
          <a:p>
            <a:r>
              <a:rPr lang="en-US" dirty="0"/>
              <a:t>Global Rights</a:t>
            </a:r>
          </a:p>
          <a:p>
            <a:r>
              <a:rPr lang="en-US" dirty="0" smtClean="0"/>
              <a:t>Human </a:t>
            </a:r>
            <a:r>
              <a:rPr lang="en-US" dirty="0"/>
              <a:t>Right watch</a:t>
            </a:r>
          </a:p>
          <a:p>
            <a:r>
              <a:rPr lang="en-US" dirty="0"/>
              <a:t>International Federation for Human Rights</a:t>
            </a:r>
          </a:p>
          <a:p>
            <a:r>
              <a:rPr lang="en-US" dirty="0"/>
              <a:t>Refugees International</a:t>
            </a:r>
          </a:p>
          <a:p>
            <a:r>
              <a:rPr lang="en-US" dirty="0"/>
              <a:t>UN Watch</a:t>
            </a:r>
          </a:p>
          <a:p>
            <a:r>
              <a:rPr lang="en-US" dirty="0"/>
              <a:t>Human Rights </a:t>
            </a:r>
            <a:r>
              <a:rPr lang="en-US" dirty="0" smtClean="0"/>
              <a:t>Foundation</a:t>
            </a:r>
            <a:endParaRPr lang="tr-TR" dirty="0" smtClean="0"/>
          </a:p>
          <a:p>
            <a:r>
              <a:rPr lang="tr-TR" dirty="0" err="1" smtClean="0"/>
              <a:t>Internatıonal</a:t>
            </a:r>
            <a:r>
              <a:rPr lang="tr-TR" dirty="0" smtClean="0"/>
              <a:t> </a:t>
            </a:r>
            <a:r>
              <a:rPr lang="tr-TR" dirty="0" err="1" smtClean="0"/>
              <a:t>helsınkı</a:t>
            </a:r>
            <a:r>
              <a:rPr lang="tr-TR" dirty="0" smtClean="0"/>
              <a:t> </a:t>
            </a:r>
            <a:r>
              <a:rPr lang="tr-TR" dirty="0" err="1" smtClean="0"/>
              <a:t>federatıon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Human </a:t>
            </a:r>
            <a:r>
              <a:rPr lang="tr-TR" dirty="0" err="1" smtClean="0"/>
              <a:t>rıghts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507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hakları örgütleri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altLang="tr-TR" dirty="0"/>
              <a:t>İnsan Hakları Derneği (İHD)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Türkiye İnsan Hakları Vakfı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Mazlumlar için Dayanışma Derneği (MAZLUMDER)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Toplum ve Hukuk Araştırmaları Vakfı (TOHAV)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95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altLang="tr-TR" dirty="0" err="1"/>
              <a:t>Fügen</a:t>
            </a:r>
            <a:r>
              <a:rPr lang="tr-TR" altLang="tr-TR" dirty="0"/>
              <a:t> uğur, «HAK </a:t>
            </a:r>
            <a:r>
              <a:rPr lang="tr-TR" altLang="tr-TR" dirty="0" err="1"/>
              <a:t>ÖRGÜTLERi</a:t>
            </a:r>
            <a:r>
              <a:rPr lang="tr-TR" altLang="tr-TR" dirty="0"/>
              <a:t> kavramı küreselleşme ve halkla ilişkiler: dünyadan ve </a:t>
            </a:r>
            <a:r>
              <a:rPr lang="tr-TR" altLang="tr-TR" dirty="0" err="1"/>
              <a:t>türkiye’den</a:t>
            </a:r>
            <a:r>
              <a:rPr lang="tr-TR" altLang="tr-TR" dirty="0"/>
              <a:t> örnekler» </a:t>
            </a:r>
            <a:r>
              <a:rPr lang="tr-TR" altLang="tr-TR" u="sng" dirty="0"/>
              <a:t>içinde Hak </a:t>
            </a:r>
            <a:r>
              <a:rPr lang="tr-TR" altLang="tr-TR" u="sng" dirty="0" err="1"/>
              <a:t>Örütleri</a:t>
            </a:r>
            <a:r>
              <a:rPr lang="tr-TR" altLang="tr-TR" u="sng" dirty="0"/>
              <a:t> Medyada Görünür olmak</a:t>
            </a:r>
            <a:r>
              <a:rPr lang="tr-TR" altLang="tr-TR" dirty="0"/>
              <a:t>, (</a:t>
            </a:r>
            <a:r>
              <a:rPr lang="tr-TR" altLang="tr-TR" dirty="0" err="1"/>
              <a:t>Ed:Gülgün</a:t>
            </a:r>
            <a:r>
              <a:rPr lang="tr-TR" altLang="tr-TR" dirty="0"/>
              <a:t> Erdoğan </a:t>
            </a:r>
            <a:r>
              <a:rPr lang="tr-TR" altLang="tr-TR" dirty="0" smtClean="0"/>
              <a:t>Tosun) </a:t>
            </a:r>
            <a:r>
              <a:rPr lang="tr-TR" altLang="tr-TR" dirty="0" err="1"/>
              <a:t>Ips</a:t>
            </a:r>
            <a:r>
              <a:rPr lang="tr-TR" altLang="tr-TR" dirty="0"/>
              <a:t> İletişim Vakfı Yayınları, 2007, İstanbul,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676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436</TotalTime>
  <Words>399</Words>
  <Application>Microsoft Office PowerPoint</Application>
  <PresentationFormat>Geniş ekran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</vt:lpstr>
      <vt:lpstr>belgeler</vt:lpstr>
      <vt:lpstr>Sivil toplum kuruluşları</vt:lpstr>
      <vt:lpstr>Hak örgütleri</vt:lpstr>
      <vt:lpstr>STK’lar</vt:lpstr>
      <vt:lpstr>İnsan hakları örgütleri</vt:lpstr>
      <vt:lpstr>İnsan hakları örgütleri</vt:lpstr>
      <vt:lpstr>Kaynak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59</cp:revision>
  <dcterms:created xsi:type="dcterms:W3CDTF">2019-04-21T11:01:11Z</dcterms:created>
  <dcterms:modified xsi:type="dcterms:W3CDTF">2020-02-01T19:50:14Z</dcterms:modified>
</cp:coreProperties>
</file>