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3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RAKI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RAKI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Tepsiyi seçmek (küçük yuvarlak veya dikdörtgen) ve üzerine örtü veya peçete koymak gerekir. </a:t>
            </a:r>
          </a:p>
          <a:p>
            <a:pPr algn="just"/>
            <a:r>
              <a:rPr lang="tr-TR" dirty="0" smtClean="0"/>
              <a:t>Tepsiye içinde rakı olan şişesi veya </a:t>
            </a:r>
            <a:r>
              <a:rPr lang="tr-TR" dirty="0" err="1" smtClean="0"/>
              <a:t>karafı</a:t>
            </a:r>
            <a:r>
              <a:rPr lang="tr-TR" dirty="0" smtClean="0"/>
              <a:t>, soğuk suyu, buz kabını, bardakları, varsa bardak altlıklarını düzenli bir şekilde koymak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RAKI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Tepsiyle masaya gidilir ve tepsi servis masasına, servis masası yoksa masa kenarına konulur. </a:t>
            </a:r>
          </a:p>
          <a:p>
            <a:pPr algn="just"/>
            <a:r>
              <a:rPr lang="tr-TR" dirty="0" smtClean="0"/>
              <a:t>Bardakları konuğun sağ tarafına yerleştirmek gerekir. </a:t>
            </a:r>
          </a:p>
        </p:txBody>
      </p:sp>
    </p:spTree>
    <p:extLst>
      <p:ext uri="{BB962C8B-B14F-4D97-AF65-F5344CB8AC3E}">
        <p14:creationId xmlns:p14="http://schemas.microsoft.com/office/powerpoint/2010/main" val="105404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RAKI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Rakı bardağa önceden konulmamışsa, </a:t>
            </a:r>
            <a:r>
              <a:rPr lang="tr-TR" dirty="0" err="1" smtClean="0"/>
              <a:t>karaftan</a:t>
            </a:r>
            <a:r>
              <a:rPr lang="tr-TR" dirty="0" smtClean="0"/>
              <a:t> veya şişeden bardaklara koymak, servis bitince, rakıyı servis masasına geri koymak gerekir. </a:t>
            </a:r>
          </a:p>
          <a:p>
            <a:pPr algn="just"/>
            <a:r>
              <a:rPr lang="tr-TR" dirty="0" smtClean="0"/>
              <a:t>Su bardaklarına soğuk su servisi yapılır. </a:t>
            </a:r>
          </a:p>
        </p:txBody>
      </p:sp>
    </p:spTree>
    <p:extLst>
      <p:ext uri="{BB962C8B-B14F-4D97-AF65-F5344CB8AC3E}">
        <p14:creationId xmlns:p14="http://schemas.microsoft.com/office/powerpoint/2010/main" val="261451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RAKI 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Su servisi yaparken konuğa rakısına su isteyip istemediğini sormak, istiyorsa rakı bardağına da su koymak gerekir. </a:t>
            </a:r>
          </a:p>
          <a:p>
            <a:pPr algn="just"/>
            <a:r>
              <a:rPr lang="tr-TR" dirty="0" smtClean="0"/>
              <a:t>Su ve rakı bardaklarına konuğun isteğine göre buz servisi yapılır ve buz kabı konuk masasında uygun bir yere bırakılır. </a:t>
            </a:r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141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SOĞUK ALKOLLÜ İÇECEKLER VE SERVİSİ</vt:lpstr>
      <vt:lpstr>RAKI SERVİSİ</vt:lpstr>
      <vt:lpstr>RAKI SERVİSİ</vt:lpstr>
      <vt:lpstr>RAKI SERVİSİ</vt:lpstr>
      <vt:lpstr> RAKI SERVİSİ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21</cp:revision>
  <dcterms:created xsi:type="dcterms:W3CDTF">2017-10-27T12:58:22Z</dcterms:created>
  <dcterms:modified xsi:type="dcterms:W3CDTF">2017-10-27T13:58:02Z</dcterms:modified>
</cp:coreProperties>
</file>