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RADYASYONDAN KORUNMA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50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rontge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7369" t="4521" r="3320" b="5208"/>
          <a:stretch>
            <a:fillRect/>
          </a:stretch>
        </p:blipFill>
        <p:spPr>
          <a:xfrm>
            <a:off x="5715000" y="1676399"/>
            <a:ext cx="2562958" cy="4936067"/>
          </a:xfrm>
        </p:spPr>
      </p:pic>
      <p:pic>
        <p:nvPicPr>
          <p:cNvPr id="5" name="4 Resim" descr="ind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657600"/>
            <a:ext cx="3962400" cy="295656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685800" y="2362200"/>
            <a:ext cx="502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Film hastaya tutturulmamalıdır</a:t>
            </a:r>
          </a:p>
          <a:p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Film tutucular kullanılmalıdır</a:t>
            </a:r>
          </a:p>
          <a:p>
            <a:endParaRPr lang="tr-T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27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Çevrenin Korunması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Röntgen cihazının bulunduğu oda 25 cm kalınlığında tuğla duvarın arkasında bulunmalı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Duvarlar 2mm kurşun plakalarla kaplanmalı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Odanın havalandırması çok iyi olmalıdır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Zemine yerleştirilmiş güçlü aspiratörler bulunmalıdır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Cihazlarda radyasyon kaçağı olmamalıdır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Kalibrasyonları iyi yapılmalıdır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Periyodik bakımları düzenli yapılmalıdır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6600" dirty="0" smtClean="0">
                <a:latin typeface="Times New Roman" pitchFamily="18" charset="0"/>
                <a:cs typeface="Times New Roman" pitchFamily="18" charset="0"/>
              </a:rPr>
              <a:t>         TEŞEKKÜRLER</a:t>
            </a:r>
            <a:endParaRPr lang="tr-TR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Röntgen = X-Işını = İyonize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Radyasyon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= Biyolojik Hasar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65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ALARA PRENSİBİ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ALARA (As Low As Reasonable Achievable) 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Görüntülemede mümkün olan en düşük dozla sonuca ulaşmak.</a:t>
            </a:r>
          </a:p>
          <a:p>
            <a:pPr marL="0" indent="0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5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Doğru film endikasyonu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Hızlı filmler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Uzun konlar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Uygun filtrasyon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Kvp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süre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Diş Hekimi ve Yardımcı Personelin Korunması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Hastanın Korunması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Çevrenin Korunması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4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Diş Hekimi ve Yardımcı Personelin Korunması</a:t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048000"/>
          </a:xfrm>
        </p:spPr>
        <p:txBody>
          <a:bodyPr/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Röntgen tüpü elle tutulmamalıdır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Uygulayıcı radyasyonun etkili bölgesinde durmamalıdır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Röntgen çekilirken bariyerin arkasında durulmalıdır ya da odadan çıkılmalıdır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3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Pozisyon mesafe kuralı uygulanmalıdır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Adsı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4514850" cy="3857625"/>
          </a:xfrm>
          <a:prstGeom prst="rect">
            <a:avLst/>
          </a:prstGeom>
        </p:spPr>
      </p:pic>
      <p:sp>
        <p:nvSpPr>
          <p:cNvPr id="5" name="4 Metin kutusu"/>
          <p:cNvSpPr txBox="1"/>
          <p:nvPr/>
        </p:nvSpPr>
        <p:spPr>
          <a:xfrm>
            <a:off x="5638800" y="39696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600" dirty="0" smtClean="0">
                <a:latin typeface="Times New Roman" pitchFamily="18" charset="0"/>
                <a:cs typeface="Times New Roman" pitchFamily="18" charset="0"/>
              </a:rPr>
              <a:t>Merkezi ışına 90-135 derece açı yapan alan içinde en az 2 metre uzakta durulmalı</a:t>
            </a:r>
            <a:endParaRPr lang="tr-TR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17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ullanimkola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3962400"/>
            <a:ext cx="3175000" cy="2540000"/>
          </a:xfrm>
        </p:spPr>
      </p:pic>
      <p:sp>
        <p:nvSpPr>
          <p:cNvPr id="5" name="4 Metin kutusu"/>
          <p:cNvSpPr txBox="1"/>
          <p:nvPr/>
        </p:nvSpPr>
        <p:spPr>
          <a:xfrm>
            <a:off x="1447800" y="259080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Kişisel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Dozimetre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kullanılmalı periyodik olarak kontrol edilmeli</a:t>
            </a:r>
          </a:p>
          <a:p>
            <a:pPr algn="just"/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Periyodik kan testleri ve dermatolojik muayene yapılmalı</a:t>
            </a:r>
          </a:p>
          <a:p>
            <a:pPr algn="just">
              <a:buFont typeface="Arial" pitchFamily="34" charset="0"/>
              <a:buChar char="•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94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Hastanın Korunması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Yeni çekilmiş radyografiler varsa onlar kullanılmalı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Doğru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endikasyon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konulmalı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Kurşun önlük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tiroid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koruyucu kullanılmalı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 descr="b164e566-1378892988-d_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86200"/>
            <a:ext cx="3850105" cy="2286000"/>
          </a:xfrm>
          <a:prstGeom prst="rect">
            <a:avLst/>
          </a:prstGeom>
        </p:spPr>
      </p:pic>
      <p:pic>
        <p:nvPicPr>
          <p:cNvPr id="5" name="4 Resim" descr="Başlıksız-1 kop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3810000"/>
            <a:ext cx="2340864" cy="2514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0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176</Words>
  <Application>Microsoft Office PowerPoint</Application>
  <PresentationFormat>Ekran Gösterisi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Flow</vt:lpstr>
      <vt:lpstr>RADYASYONDAN KORUNMA</vt:lpstr>
      <vt:lpstr>Slayt 2</vt:lpstr>
      <vt:lpstr>ALARA PRENSİBİ</vt:lpstr>
      <vt:lpstr>Slayt 4</vt:lpstr>
      <vt:lpstr>Slayt 5</vt:lpstr>
      <vt:lpstr>Diş Hekimi ve Yardımcı Personelin Korunması </vt:lpstr>
      <vt:lpstr>Slayt 7</vt:lpstr>
      <vt:lpstr>Slayt 8</vt:lpstr>
      <vt:lpstr>Hastanın Korunması</vt:lpstr>
      <vt:lpstr>Slayt 10</vt:lpstr>
      <vt:lpstr>Çevrenin Korunması</vt:lpstr>
      <vt:lpstr>Slayt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RADYASYONDAN KORUNMA</dc:title>
  <dc:creator>HAKAN</dc:creator>
  <cp:lastModifiedBy>acer</cp:lastModifiedBy>
  <cp:revision>6</cp:revision>
  <dcterms:created xsi:type="dcterms:W3CDTF">2006-08-16T00:00:00Z</dcterms:created>
  <dcterms:modified xsi:type="dcterms:W3CDTF">2017-09-25T08:00:08Z</dcterms:modified>
</cp:coreProperties>
</file>