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88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E12BE-7F91-4E7C-89D1-45D4E39BD1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08EF8F-F6F6-485E-828A-0A545833D3B3}">
      <dgm:prSet/>
      <dgm:spPr/>
      <dgm:t>
        <a:bodyPr/>
        <a:lstStyle/>
        <a:p>
          <a:pPr>
            <a:defRPr cap="all"/>
          </a:pPr>
          <a:r>
            <a:rPr lang="en-US"/>
            <a:t>Always read with a pencil! </a:t>
          </a:r>
        </a:p>
      </dgm:t>
    </dgm:pt>
    <dgm:pt modelId="{3D5FF9C1-7FB4-41A9-AD8F-073E784CADF5}" type="parTrans" cxnId="{D2761D7D-36D7-4F09-B7F7-B2C7561AD4B9}">
      <dgm:prSet/>
      <dgm:spPr/>
      <dgm:t>
        <a:bodyPr/>
        <a:lstStyle/>
        <a:p>
          <a:endParaRPr lang="en-US"/>
        </a:p>
      </dgm:t>
    </dgm:pt>
    <dgm:pt modelId="{70705581-168D-438A-82C5-BA911FD76064}" type="sibTrans" cxnId="{D2761D7D-36D7-4F09-B7F7-B2C7561AD4B9}">
      <dgm:prSet/>
      <dgm:spPr/>
      <dgm:t>
        <a:bodyPr/>
        <a:lstStyle/>
        <a:p>
          <a:endParaRPr lang="en-US"/>
        </a:p>
      </dgm:t>
    </dgm:pt>
    <dgm:pt modelId="{1D37638B-CCA7-4469-83EA-A24623AA094A}">
      <dgm:prSet/>
      <dgm:spPr/>
      <dgm:t>
        <a:bodyPr/>
        <a:lstStyle/>
        <a:p>
          <a:pPr>
            <a:defRPr cap="all"/>
          </a:pPr>
          <a:r>
            <a:rPr lang="en-US"/>
            <a:t>Examine the characters closely</a:t>
          </a:r>
        </a:p>
      </dgm:t>
    </dgm:pt>
    <dgm:pt modelId="{7D7AAD96-A377-4ACB-A6C8-3FA70505A2FC}" type="parTrans" cxnId="{1495D1C7-EB02-49E8-8CF0-0C571D872391}">
      <dgm:prSet/>
      <dgm:spPr/>
      <dgm:t>
        <a:bodyPr/>
        <a:lstStyle/>
        <a:p>
          <a:endParaRPr lang="en-US"/>
        </a:p>
      </dgm:t>
    </dgm:pt>
    <dgm:pt modelId="{88DA14F5-0E55-4C2E-9A92-7CC50C4B40F7}" type="sibTrans" cxnId="{1495D1C7-EB02-49E8-8CF0-0C571D872391}">
      <dgm:prSet/>
      <dgm:spPr/>
      <dgm:t>
        <a:bodyPr/>
        <a:lstStyle/>
        <a:p>
          <a:endParaRPr lang="en-US"/>
        </a:p>
      </dgm:t>
    </dgm:pt>
    <dgm:pt modelId="{9102CE05-3D60-4957-8F6A-C0EFEAF95694}">
      <dgm:prSet/>
      <dgm:spPr/>
      <dgm:t>
        <a:bodyPr/>
        <a:lstStyle/>
        <a:p>
          <a:pPr>
            <a:defRPr cap="all"/>
          </a:pPr>
          <a:r>
            <a:rPr lang="en-US"/>
            <a:t>Contemplate the setting</a:t>
          </a:r>
        </a:p>
      </dgm:t>
    </dgm:pt>
    <dgm:pt modelId="{DB381E1C-59B8-4C47-A3E9-177C6BEB347D}" type="parTrans" cxnId="{966298E5-E54B-4F9A-9663-02F180531B44}">
      <dgm:prSet/>
      <dgm:spPr/>
      <dgm:t>
        <a:bodyPr/>
        <a:lstStyle/>
        <a:p>
          <a:endParaRPr lang="en-US"/>
        </a:p>
      </dgm:t>
    </dgm:pt>
    <dgm:pt modelId="{A72B5B83-BA0D-4EC8-9132-542C859D0CFE}" type="sibTrans" cxnId="{966298E5-E54B-4F9A-9663-02F180531B44}">
      <dgm:prSet/>
      <dgm:spPr/>
      <dgm:t>
        <a:bodyPr/>
        <a:lstStyle/>
        <a:p>
          <a:endParaRPr lang="en-US"/>
        </a:p>
      </dgm:t>
    </dgm:pt>
    <dgm:pt modelId="{0F1373F1-61DE-4399-8537-96681EC37CA3}">
      <dgm:prSet/>
      <dgm:spPr/>
      <dgm:t>
        <a:bodyPr/>
        <a:lstStyle/>
        <a:p>
          <a:pPr>
            <a:defRPr cap="all"/>
          </a:pPr>
          <a:r>
            <a:rPr lang="en-US"/>
            <a:t>Research the historical, social and cultural context of the story</a:t>
          </a:r>
        </a:p>
      </dgm:t>
    </dgm:pt>
    <dgm:pt modelId="{F338AD52-505B-47C3-B0F3-7AC1B9C66F22}" type="parTrans" cxnId="{DFA3C77E-D854-49DD-A200-50C1D9A5930C}">
      <dgm:prSet/>
      <dgm:spPr/>
      <dgm:t>
        <a:bodyPr/>
        <a:lstStyle/>
        <a:p>
          <a:endParaRPr lang="en-US"/>
        </a:p>
      </dgm:t>
    </dgm:pt>
    <dgm:pt modelId="{C40D6EF6-6E29-4330-AEEC-9707DF9FB663}" type="sibTrans" cxnId="{DFA3C77E-D854-49DD-A200-50C1D9A5930C}">
      <dgm:prSet/>
      <dgm:spPr/>
      <dgm:t>
        <a:bodyPr/>
        <a:lstStyle/>
        <a:p>
          <a:endParaRPr lang="en-US"/>
        </a:p>
      </dgm:t>
    </dgm:pt>
    <dgm:pt modelId="{417B398F-8048-4707-94EC-5AC6B1891EE8}" type="pres">
      <dgm:prSet presAssocID="{E9FE12BE-7F91-4E7C-89D1-45D4E39BD197}" presName="root" presStyleCnt="0">
        <dgm:presLayoutVars>
          <dgm:dir/>
          <dgm:resizeHandles val="exact"/>
        </dgm:presLayoutVars>
      </dgm:prSet>
      <dgm:spPr/>
    </dgm:pt>
    <dgm:pt modelId="{109D64F1-0656-49DA-A0A5-B6C22660F7FC}" type="pres">
      <dgm:prSet presAssocID="{8008EF8F-F6F6-485E-828A-0A545833D3B3}" presName="compNode" presStyleCnt="0"/>
      <dgm:spPr/>
    </dgm:pt>
    <dgm:pt modelId="{89BFE3B1-BF42-4C26-A947-0ABC6C62647E}" type="pres">
      <dgm:prSet presAssocID="{8008EF8F-F6F6-485E-828A-0A545833D3B3}" presName="iconBgRect" presStyleLbl="bgShp" presStyleIdx="0" presStyleCnt="4"/>
      <dgm:spPr/>
    </dgm:pt>
    <dgm:pt modelId="{DF0EB612-DD4F-4586-87E8-C97E52E35A5F}" type="pres">
      <dgm:prSet presAssocID="{8008EF8F-F6F6-485E-828A-0A545833D3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0102530-714C-43CE-AF0E-5A514E6B0D24}" type="pres">
      <dgm:prSet presAssocID="{8008EF8F-F6F6-485E-828A-0A545833D3B3}" presName="spaceRect" presStyleCnt="0"/>
      <dgm:spPr/>
    </dgm:pt>
    <dgm:pt modelId="{D247BD8F-FF35-4B67-BF82-785FAFC89E16}" type="pres">
      <dgm:prSet presAssocID="{8008EF8F-F6F6-485E-828A-0A545833D3B3}" presName="textRect" presStyleLbl="revTx" presStyleIdx="0" presStyleCnt="4">
        <dgm:presLayoutVars>
          <dgm:chMax val="1"/>
          <dgm:chPref val="1"/>
        </dgm:presLayoutVars>
      </dgm:prSet>
      <dgm:spPr/>
    </dgm:pt>
    <dgm:pt modelId="{983C2F69-0CF9-4462-8C32-9C3152F04BC9}" type="pres">
      <dgm:prSet presAssocID="{70705581-168D-438A-82C5-BA911FD76064}" presName="sibTrans" presStyleCnt="0"/>
      <dgm:spPr/>
    </dgm:pt>
    <dgm:pt modelId="{3ABA8B8D-DC46-44DF-81E9-4B1D0DB2C2EF}" type="pres">
      <dgm:prSet presAssocID="{1D37638B-CCA7-4469-83EA-A24623AA094A}" presName="compNode" presStyleCnt="0"/>
      <dgm:spPr/>
    </dgm:pt>
    <dgm:pt modelId="{35B771C2-286C-41C5-AAD8-CF42CA4220AD}" type="pres">
      <dgm:prSet presAssocID="{1D37638B-CCA7-4469-83EA-A24623AA094A}" presName="iconBgRect" presStyleLbl="bgShp" presStyleIdx="1" presStyleCnt="4"/>
      <dgm:spPr/>
    </dgm:pt>
    <dgm:pt modelId="{289E5515-0D9A-40F6-BAFA-72793C90374D}" type="pres">
      <dgm:prSet presAssocID="{1D37638B-CCA7-4469-83EA-A24623AA09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385ECC0-1875-40B1-A305-79C660C09F09}" type="pres">
      <dgm:prSet presAssocID="{1D37638B-CCA7-4469-83EA-A24623AA094A}" presName="spaceRect" presStyleCnt="0"/>
      <dgm:spPr/>
    </dgm:pt>
    <dgm:pt modelId="{545D205A-C197-4004-AF24-8C2CC9C56C11}" type="pres">
      <dgm:prSet presAssocID="{1D37638B-CCA7-4469-83EA-A24623AA094A}" presName="textRect" presStyleLbl="revTx" presStyleIdx="1" presStyleCnt="4">
        <dgm:presLayoutVars>
          <dgm:chMax val="1"/>
          <dgm:chPref val="1"/>
        </dgm:presLayoutVars>
      </dgm:prSet>
      <dgm:spPr/>
    </dgm:pt>
    <dgm:pt modelId="{9DEA2B0C-61FB-4F14-9A9E-A030CCDD5761}" type="pres">
      <dgm:prSet presAssocID="{88DA14F5-0E55-4C2E-9A92-7CC50C4B40F7}" presName="sibTrans" presStyleCnt="0"/>
      <dgm:spPr/>
    </dgm:pt>
    <dgm:pt modelId="{4428C244-F5B3-4AC2-A01B-4164EFBFC5CB}" type="pres">
      <dgm:prSet presAssocID="{9102CE05-3D60-4957-8F6A-C0EFEAF95694}" presName="compNode" presStyleCnt="0"/>
      <dgm:spPr/>
    </dgm:pt>
    <dgm:pt modelId="{E5671749-E923-4250-9222-6A5955888194}" type="pres">
      <dgm:prSet presAssocID="{9102CE05-3D60-4957-8F6A-C0EFEAF95694}" presName="iconBgRect" presStyleLbl="bgShp" presStyleIdx="2" presStyleCnt="4"/>
      <dgm:spPr/>
    </dgm:pt>
    <dgm:pt modelId="{42B1C41C-1CF9-4158-BCC2-90A3360B754E}" type="pres">
      <dgm:prSet presAssocID="{9102CE05-3D60-4957-8F6A-C0EFEAF956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402C6A6-B629-41D8-8BD9-5E34B3F0876D}" type="pres">
      <dgm:prSet presAssocID="{9102CE05-3D60-4957-8F6A-C0EFEAF95694}" presName="spaceRect" presStyleCnt="0"/>
      <dgm:spPr/>
    </dgm:pt>
    <dgm:pt modelId="{BC626624-8C1C-40C6-9A08-E2F10D3F9886}" type="pres">
      <dgm:prSet presAssocID="{9102CE05-3D60-4957-8F6A-C0EFEAF95694}" presName="textRect" presStyleLbl="revTx" presStyleIdx="2" presStyleCnt="4">
        <dgm:presLayoutVars>
          <dgm:chMax val="1"/>
          <dgm:chPref val="1"/>
        </dgm:presLayoutVars>
      </dgm:prSet>
      <dgm:spPr/>
    </dgm:pt>
    <dgm:pt modelId="{C786EB41-C947-4140-B70D-8BCB8C4CFD3F}" type="pres">
      <dgm:prSet presAssocID="{A72B5B83-BA0D-4EC8-9132-542C859D0CFE}" presName="sibTrans" presStyleCnt="0"/>
      <dgm:spPr/>
    </dgm:pt>
    <dgm:pt modelId="{2A96BFC1-77C7-42D4-862A-A1FBCF0652BC}" type="pres">
      <dgm:prSet presAssocID="{0F1373F1-61DE-4399-8537-96681EC37CA3}" presName="compNode" presStyleCnt="0"/>
      <dgm:spPr/>
    </dgm:pt>
    <dgm:pt modelId="{1A24B054-C157-4390-BB9B-9EF5E99D714A}" type="pres">
      <dgm:prSet presAssocID="{0F1373F1-61DE-4399-8537-96681EC37CA3}" presName="iconBgRect" presStyleLbl="bgShp" presStyleIdx="3" presStyleCnt="4"/>
      <dgm:spPr/>
    </dgm:pt>
    <dgm:pt modelId="{92AA03A9-6758-41AF-9BBB-54D76673A9BE}" type="pres">
      <dgm:prSet presAssocID="{0F1373F1-61DE-4399-8537-96681EC37CA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A0F184F-1924-4731-8069-808E9040AB05}" type="pres">
      <dgm:prSet presAssocID="{0F1373F1-61DE-4399-8537-96681EC37CA3}" presName="spaceRect" presStyleCnt="0"/>
      <dgm:spPr/>
    </dgm:pt>
    <dgm:pt modelId="{C0FD7B32-B7EA-4223-B1A6-73DECC6142BE}" type="pres">
      <dgm:prSet presAssocID="{0F1373F1-61DE-4399-8537-96681EC37CA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54C080B-89CB-47E8-94BA-F254ECFB1508}" type="presOf" srcId="{9102CE05-3D60-4957-8F6A-C0EFEAF95694}" destId="{BC626624-8C1C-40C6-9A08-E2F10D3F9886}" srcOrd="0" destOrd="0" presId="urn:microsoft.com/office/officeart/2018/5/layout/IconCircleLabelList"/>
    <dgm:cxn modelId="{1FB2E927-121F-4526-85C0-3F0C1255D97E}" type="presOf" srcId="{0F1373F1-61DE-4399-8537-96681EC37CA3}" destId="{C0FD7B32-B7EA-4223-B1A6-73DECC6142BE}" srcOrd="0" destOrd="0" presId="urn:microsoft.com/office/officeart/2018/5/layout/IconCircleLabelList"/>
    <dgm:cxn modelId="{8AF36233-60AB-46EC-8D1A-21498C000707}" type="presOf" srcId="{1D37638B-CCA7-4469-83EA-A24623AA094A}" destId="{545D205A-C197-4004-AF24-8C2CC9C56C11}" srcOrd="0" destOrd="0" presId="urn:microsoft.com/office/officeart/2018/5/layout/IconCircleLabelList"/>
    <dgm:cxn modelId="{C139DB73-1747-4954-BBA2-4BD1433462E3}" type="presOf" srcId="{E9FE12BE-7F91-4E7C-89D1-45D4E39BD197}" destId="{417B398F-8048-4707-94EC-5AC6B1891EE8}" srcOrd="0" destOrd="0" presId="urn:microsoft.com/office/officeart/2018/5/layout/IconCircleLabelList"/>
    <dgm:cxn modelId="{D2761D7D-36D7-4F09-B7F7-B2C7561AD4B9}" srcId="{E9FE12BE-7F91-4E7C-89D1-45D4E39BD197}" destId="{8008EF8F-F6F6-485E-828A-0A545833D3B3}" srcOrd="0" destOrd="0" parTransId="{3D5FF9C1-7FB4-41A9-AD8F-073E784CADF5}" sibTransId="{70705581-168D-438A-82C5-BA911FD76064}"/>
    <dgm:cxn modelId="{DFA3C77E-D854-49DD-A200-50C1D9A5930C}" srcId="{E9FE12BE-7F91-4E7C-89D1-45D4E39BD197}" destId="{0F1373F1-61DE-4399-8537-96681EC37CA3}" srcOrd="3" destOrd="0" parTransId="{F338AD52-505B-47C3-B0F3-7AC1B9C66F22}" sibTransId="{C40D6EF6-6E29-4330-AEEC-9707DF9FB663}"/>
    <dgm:cxn modelId="{1495D1C7-EB02-49E8-8CF0-0C571D872391}" srcId="{E9FE12BE-7F91-4E7C-89D1-45D4E39BD197}" destId="{1D37638B-CCA7-4469-83EA-A24623AA094A}" srcOrd="1" destOrd="0" parTransId="{7D7AAD96-A377-4ACB-A6C8-3FA70505A2FC}" sibTransId="{88DA14F5-0E55-4C2E-9A92-7CC50C4B40F7}"/>
    <dgm:cxn modelId="{BA2587D5-37AA-4457-9000-5A4A6AC6B673}" type="presOf" srcId="{8008EF8F-F6F6-485E-828A-0A545833D3B3}" destId="{D247BD8F-FF35-4B67-BF82-785FAFC89E16}" srcOrd="0" destOrd="0" presId="urn:microsoft.com/office/officeart/2018/5/layout/IconCircleLabelList"/>
    <dgm:cxn modelId="{966298E5-E54B-4F9A-9663-02F180531B44}" srcId="{E9FE12BE-7F91-4E7C-89D1-45D4E39BD197}" destId="{9102CE05-3D60-4957-8F6A-C0EFEAF95694}" srcOrd="2" destOrd="0" parTransId="{DB381E1C-59B8-4C47-A3E9-177C6BEB347D}" sibTransId="{A72B5B83-BA0D-4EC8-9132-542C859D0CFE}"/>
    <dgm:cxn modelId="{9328144D-B20A-499A-A00C-02B3B3A73A91}" type="presParOf" srcId="{417B398F-8048-4707-94EC-5AC6B1891EE8}" destId="{109D64F1-0656-49DA-A0A5-B6C22660F7FC}" srcOrd="0" destOrd="0" presId="urn:microsoft.com/office/officeart/2018/5/layout/IconCircleLabelList"/>
    <dgm:cxn modelId="{1928F169-5BDA-40D6-AAE4-3D95AEF5C3B1}" type="presParOf" srcId="{109D64F1-0656-49DA-A0A5-B6C22660F7FC}" destId="{89BFE3B1-BF42-4C26-A947-0ABC6C62647E}" srcOrd="0" destOrd="0" presId="urn:microsoft.com/office/officeart/2018/5/layout/IconCircleLabelList"/>
    <dgm:cxn modelId="{51361173-B5DC-40FD-A018-BECB81EE89E3}" type="presParOf" srcId="{109D64F1-0656-49DA-A0A5-B6C22660F7FC}" destId="{DF0EB612-DD4F-4586-87E8-C97E52E35A5F}" srcOrd="1" destOrd="0" presId="urn:microsoft.com/office/officeart/2018/5/layout/IconCircleLabelList"/>
    <dgm:cxn modelId="{A86E7CD1-0801-425E-9A82-FC79872FA96D}" type="presParOf" srcId="{109D64F1-0656-49DA-A0A5-B6C22660F7FC}" destId="{20102530-714C-43CE-AF0E-5A514E6B0D24}" srcOrd="2" destOrd="0" presId="urn:microsoft.com/office/officeart/2018/5/layout/IconCircleLabelList"/>
    <dgm:cxn modelId="{272AB248-F423-412E-BC58-C6C30782732F}" type="presParOf" srcId="{109D64F1-0656-49DA-A0A5-B6C22660F7FC}" destId="{D247BD8F-FF35-4B67-BF82-785FAFC89E16}" srcOrd="3" destOrd="0" presId="urn:microsoft.com/office/officeart/2018/5/layout/IconCircleLabelList"/>
    <dgm:cxn modelId="{69720E9D-0A54-48C5-8E20-59A244C507B3}" type="presParOf" srcId="{417B398F-8048-4707-94EC-5AC6B1891EE8}" destId="{983C2F69-0CF9-4462-8C32-9C3152F04BC9}" srcOrd="1" destOrd="0" presId="urn:microsoft.com/office/officeart/2018/5/layout/IconCircleLabelList"/>
    <dgm:cxn modelId="{554A5064-B939-4175-AC24-9C5E2906FA0E}" type="presParOf" srcId="{417B398F-8048-4707-94EC-5AC6B1891EE8}" destId="{3ABA8B8D-DC46-44DF-81E9-4B1D0DB2C2EF}" srcOrd="2" destOrd="0" presId="urn:microsoft.com/office/officeart/2018/5/layout/IconCircleLabelList"/>
    <dgm:cxn modelId="{310D09F6-B537-4F5C-AA29-60C1767DB7CD}" type="presParOf" srcId="{3ABA8B8D-DC46-44DF-81E9-4B1D0DB2C2EF}" destId="{35B771C2-286C-41C5-AAD8-CF42CA4220AD}" srcOrd="0" destOrd="0" presId="urn:microsoft.com/office/officeart/2018/5/layout/IconCircleLabelList"/>
    <dgm:cxn modelId="{0435CD2C-21C4-4737-B536-6FBF2A23EC65}" type="presParOf" srcId="{3ABA8B8D-DC46-44DF-81E9-4B1D0DB2C2EF}" destId="{289E5515-0D9A-40F6-BAFA-72793C90374D}" srcOrd="1" destOrd="0" presId="urn:microsoft.com/office/officeart/2018/5/layout/IconCircleLabelList"/>
    <dgm:cxn modelId="{A21E621E-F862-4643-A2FB-A35F04218B5E}" type="presParOf" srcId="{3ABA8B8D-DC46-44DF-81E9-4B1D0DB2C2EF}" destId="{2385ECC0-1875-40B1-A305-79C660C09F09}" srcOrd="2" destOrd="0" presId="urn:microsoft.com/office/officeart/2018/5/layout/IconCircleLabelList"/>
    <dgm:cxn modelId="{AC420AA9-B30D-4191-9CDD-97A5987C94FB}" type="presParOf" srcId="{3ABA8B8D-DC46-44DF-81E9-4B1D0DB2C2EF}" destId="{545D205A-C197-4004-AF24-8C2CC9C56C11}" srcOrd="3" destOrd="0" presId="urn:microsoft.com/office/officeart/2018/5/layout/IconCircleLabelList"/>
    <dgm:cxn modelId="{FAB41218-0F19-4AEC-BA97-2C050D198E54}" type="presParOf" srcId="{417B398F-8048-4707-94EC-5AC6B1891EE8}" destId="{9DEA2B0C-61FB-4F14-9A9E-A030CCDD5761}" srcOrd="3" destOrd="0" presId="urn:microsoft.com/office/officeart/2018/5/layout/IconCircleLabelList"/>
    <dgm:cxn modelId="{D8ED2082-16AE-4821-8C3E-AE3E0919E865}" type="presParOf" srcId="{417B398F-8048-4707-94EC-5AC6B1891EE8}" destId="{4428C244-F5B3-4AC2-A01B-4164EFBFC5CB}" srcOrd="4" destOrd="0" presId="urn:microsoft.com/office/officeart/2018/5/layout/IconCircleLabelList"/>
    <dgm:cxn modelId="{43E8E452-D610-4D5B-9EB6-99481F3D41A4}" type="presParOf" srcId="{4428C244-F5B3-4AC2-A01B-4164EFBFC5CB}" destId="{E5671749-E923-4250-9222-6A5955888194}" srcOrd="0" destOrd="0" presId="urn:microsoft.com/office/officeart/2018/5/layout/IconCircleLabelList"/>
    <dgm:cxn modelId="{63C9B130-EFD7-452A-8AC0-EE03ADA812CD}" type="presParOf" srcId="{4428C244-F5B3-4AC2-A01B-4164EFBFC5CB}" destId="{42B1C41C-1CF9-4158-BCC2-90A3360B754E}" srcOrd="1" destOrd="0" presId="urn:microsoft.com/office/officeart/2018/5/layout/IconCircleLabelList"/>
    <dgm:cxn modelId="{BD2BE854-16E5-4637-B90C-DB47B617066F}" type="presParOf" srcId="{4428C244-F5B3-4AC2-A01B-4164EFBFC5CB}" destId="{2402C6A6-B629-41D8-8BD9-5E34B3F0876D}" srcOrd="2" destOrd="0" presId="urn:microsoft.com/office/officeart/2018/5/layout/IconCircleLabelList"/>
    <dgm:cxn modelId="{4376A011-D50C-40A7-8E27-99CBF00BC94C}" type="presParOf" srcId="{4428C244-F5B3-4AC2-A01B-4164EFBFC5CB}" destId="{BC626624-8C1C-40C6-9A08-E2F10D3F9886}" srcOrd="3" destOrd="0" presId="urn:microsoft.com/office/officeart/2018/5/layout/IconCircleLabelList"/>
    <dgm:cxn modelId="{D8553E52-0CD2-40BA-A034-0EDE23F98A0C}" type="presParOf" srcId="{417B398F-8048-4707-94EC-5AC6B1891EE8}" destId="{C786EB41-C947-4140-B70D-8BCB8C4CFD3F}" srcOrd="5" destOrd="0" presId="urn:microsoft.com/office/officeart/2018/5/layout/IconCircleLabelList"/>
    <dgm:cxn modelId="{814B062A-84A9-4612-9047-5A155B23C5C9}" type="presParOf" srcId="{417B398F-8048-4707-94EC-5AC6B1891EE8}" destId="{2A96BFC1-77C7-42D4-862A-A1FBCF0652BC}" srcOrd="6" destOrd="0" presId="urn:microsoft.com/office/officeart/2018/5/layout/IconCircleLabelList"/>
    <dgm:cxn modelId="{5384944A-9BB6-40C1-A736-BC444F958F09}" type="presParOf" srcId="{2A96BFC1-77C7-42D4-862A-A1FBCF0652BC}" destId="{1A24B054-C157-4390-BB9B-9EF5E99D714A}" srcOrd="0" destOrd="0" presId="urn:microsoft.com/office/officeart/2018/5/layout/IconCircleLabelList"/>
    <dgm:cxn modelId="{15AC56CA-2FAA-48F6-ABD8-12C83CCF53DF}" type="presParOf" srcId="{2A96BFC1-77C7-42D4-862A-A1FBCF0652BC}" destId="{92AA03A9-6758-41AF-9BBB-54D76673A9BE}" srcOrd="1" destOrd="0" presId="urn:microsoft.com/office/officeart/2018/5/layout/IconCircleLabelList"/>
    <dgm:cxn modelId="{7EC56834-3D5D-4C98-B7A9-0213DEC1E133}" type="presParOf" srcId="{2A96BFC1-77C7-42D4-862A-A1FBCF0652BC}" destId="{8A0F184F-1924-4731-8069-808E9040AB05}" srcOrd="2" destOrd="0" presId="urn:microsoft.com/office/officeart/2018/5/layout/IconCircleLabelList"/>
    <dgm:cxn modelId="{2CF33A34-BBE8-41F7-A3B9-784706FCEB36}" type="presParOf" srcId="{2A96BFC1-77C7-42D4-862A-A1FBCF0652BC}" destId="{C0FD7B32-B7EA-4223-B1A6-73DECC6142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BA267-DCBA-4B81-8F12-622A5149B0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062BE-89DD-4697-849F-E5CFCFCD8591}">
      <dgm:prSet/>
      <dgm:spPr/>
      <dgm:t>
        <a:bodyPr/>
        <a:lstStyle/>
        <a:p>
          <a:r>
            <a:rPr lang="en-US"/>
            <a:t>A critical reading of a text </a:t>
          </a:r>
        </a:p>
      </dgm:t>
    </dgm:pt>
    <dgm:pt modelId="{FEA44610-804E-4FFF-AFF4-2766861B4D1D}" type="parTrans" cxnId="{5F29DFEB-2C14-49C6-B194-299126C057AC}">
      <dgm:prSet/>
      <dgm:spPr/>
      <dgm:t>
        <a:bodyPr/>
        <a:lstStyle/>
        <a:p>
          <a:endParaRPr lang="en-US"/>
        </a:p>
      </dgm:t>
    </dgm:pt>
    <dgm:pt modelId="{6B5271DB-1795-4E6D-A0BE-968BC6C30DCF}" type="sibTrans" cxnId="{5F29DFEB-2C14-49C6-B194-299126C057AC}">
      <dgm:prSet/>
      <dgm:spPr/>
      <dgm:t>
        <a:bodyPr/>
        <a:lstStyle/>
        <a:p>
          <a:endParaRPr lang="en-US"/>
        </a:p>
      </dgm:t>
    </dgm:pt>
    <dgm:pt modelId="{98D449DE-8BC4-4AFB-A6F8-F2996D1EF6FE}">
      <dgm:prSet/>
      <dgm:spPr/>
      <dgm:t>
        <a:bodyPr/>
        <a:lstStyle/>
        <a:p>
          <a:r>
            <a:rPr lang="en-US"/>
            <a:t>Details matter!</a:t>
          </a:r>
        </a:p>
      </dgm:t>
    </dgm:pt>
    <dgm:pt modelId="{0917D3E3-B314-461D-B112-99C9924BD097}" type="parTrans" cxnId="{AF8E4DFB-0FA4-458A-8AD7-09ACED0693F0}">
      <dgm:prSet/>
      <dgm:spPr/>
      <dgm:t>
        <a:bodyPr/>
        <a:lstStyle/>
        <a:p>
          <a:endParaRPr lang="en-US"/>
        </a:p>
      </dgm:t>
    </dgm:pt>
    <dgm:pt modelId="{89137284-10FF-4F61-BB5B-3455967DCE36}" type="sibTrans" cxnId="{AF8E4DFB-0FA4-458A-8AD7-09ACED0693F0}">
      <dgm:prSet/>
      <dgm:spPr/>
      <dgm:t>
        <a:bodyPr/>
        <a:lstStyle/>
        <a:p>
          <a:endParaRPr lang="en-US"/>
        </a:p>
      </dgm:t>
    </dgm:pt>
    <dgm:pt modelId="{17256C23-721C-4684-B8DC-C8A2495DBADA}">
      <dgm:prSet/>
      <dgm:spPr/>
      <dgm:t>
        <a:bodyPr/>
        <a:lstStyle/>
        <a:p>
          <a:r>
            <a:rPr lang="en-US"/>
            <a:t>Paying close attention to what is printed on the page.</a:t>
          </a:r>
        </a:p>
      </dgm:t>
    </dgm:pt>
    <dgm:pt modelId="{E8311C96-780D-4FA8-A817-9AB5892A6092}" type="parTrans" cxnId="{B044343D-C731-42C9-9704-E32C4A833B15}">
      <dgm:prSet/>
      <dgm:spPr/>
      <dgm:t>
        <a:bodyPr/>
        <a:lstStyle/>
        <a:p>
          <a:endParaRPr lang="en-US"/>
        </a:p>
      </dgm:t>
    </dgm:pt>
    <dgm:pt modelId="{3A5C0639-FB15-4D70-875C-4A059D35324B}" type="sibTrans" cxnId="{B044343D-C731-42C9-9704-E32C4A833B15}">
      <dgm:prSet/>
      <dgm:spPr/>
      <dgm:t>
        <a:bodyPr/>
        <a:lstStyle/>
        <a:p>
          <a:endParaRPr lang="en-US"/>
        </a:p>
      </dgm:t>
    </dgm:pt>
    <dgm:pt modelId="{E5A7648B-1C06-43D2-AAF5-60B2D630CFDC}">
      <dgm:prSet/>
      <dgm:spPr/>
      <dgm:t>
        <a:bodyPr/>
        <a:lstStyle/>
        <a:p>
          <a:r>
            <a:rPr lang="en-US"/>
            <a:t>Must have good knowledge of cultural, historical, and social contexts.</a:t>
          </a:r>
        </a:p>
      </dgm:t>
    </dgm:pt>
    <dgm:pt modelId="{EABC22FA-B20B-43D9-86CD-F357C1868D97}" type="parTrans" cxnId="{E89D242F-636A-4B9F-87F3-1E03FD303BE4}">
      <dgm:prSet/>
      <dgm:spPr/>
      <dgm:t>
        <a:bodyPr/>
        <a:lstStyle/>
        <a:p>
          <a:endParaRPr lang="en-US"/>
        </a:p>
      </dgm:t>
    </dgm:pt>
    <dgm:pt modelId="{4DFC842F-1DF0-4563-AE64-95A6C9AFE56B}" type="sibTrans" cxnId="{E89D242F-636A-4B9F-87F3-1E03FD303BE4}">
      <dgm:prSet/>
      <dgm:spPr/>
      <dgm:t>
        <a:bodyPr/>
        <a:lstStyle/>
        <a:p>
          <a:endParaRPr lang="en-US"/>
        </a:p>
      </dgm:t>
    </dgm:pt>
    <dgm:pt modelId="{8394A99C-EC59-444D-A43C-C3B794F5C940}" type="pres">
      <dgm:prSet presAssocID="{C72BA267-DCBA-4B81-8F12-622A5149B026}" presName="vert0" presStyleCnt="0">
        <dgm:presLayoutVars>
          <dgm:dir/>
          <dgm:animOne val="branch"/>
          <dgm:animLvl val="lvl"/>
        </dgm:presLayoutVars>
      </dgm:prSet>
      <dgm:spPr/>
    </dgm:pt>
    <dgm:pt modelId="{4EF2AF51-5C8E-8947-B769-8A1810880F25}" type="pres">
      <dgm:prSet presAssocID="{A0D062BE-89DD-4697-849F-E5CFCFCD8591}" presName="thickLine" presStyleLbl="alignNode1" presStyleIdx="0" presStyleCnt="4"/>
      <dgm:spPr/>
    </dgm:pt>
    <dgm:pt modelId="{5EADD20A-43E0-2146-8FBB-7FAC649AE566}" type="pres">
      <dgm:prSet presAssocID="{A0D062BE-89DD-4697-849F-E5CFCFCD8591}" presName="horz1" presStyleCnt="0"/>
      <dgm:spPr/>
    </dgm:pt>
    <dgm:pt modelId="{498E56B4-83A2-D341-9FAD-EC9C13816688}" type="pres">
      <dgm:prSet presAssocID="{A0D062BE-89DD-4697-849F-E5CFCFCD8591}" presName="tx1" presStyleLbl="revTx" presStyleIdx="0" presStyleCnt="4"/>
      <dgm:spPr/>
    </dgm:pt>
    <dgm:pt modelId="{DA971C10-CAF1-D643-9881-19DD2CEB632F}" type="pres">
      <dgm:prSet presAssocID="{A0D062BE-89DD-4697-849F-E5CFCFCD8591}" presName="vert1" presStyleCnt="0"/>
      <dgm:spPr/>
    </dgm:pt>
    <dgm:pt modelId="{11288126-A16E-B844-8A28-93B1F3713D92}" type="pres">
      <dgm:prSet presAssocID="{98D449DE-8BC4-4AFB-A6F8-F2996D1EF6FE}" presName="thickLine" presStyleLbl="alignNode1" presStyleIdx="1" presStyleCnt="4"/>
      <dgm:spPr/>
    </dgm:pt>
    <dgm:pt modelId="{F2DA6003-C336-E643-AE16-1B5609EF1F3C}" type="pres">
      <dgm:prSet presAssocID="{98D449DE-8BC4-4AFB-A6F8-F2996D1EF6FE}" presName="horz1" presStyleCnt="0"/>
      <dgm:spPr/>
    </dgm:pt>
    <dgm:pt modelId="{70F7DDA9-00D5-7C4C-82BC-2FCBD1FF41F7}" type="pres">
      <dgm:prSet presAssocID="{98D449DE-8BC4-4AFB-A6F8-F2996D1EF6FE}" presName="tx1" presStyleLbl="revTx" presStyleIdx="1" presStyleCnt="4"/>
      <dgm:spPr/>
    </dgm:pt>
    <dgm:pt modelId="{5D4462AE-D36B-734F-AA27-B89E82EE157D}" type="pres">
      <dgm:prSet presAssocID="{98D449DE-8BC4-4AFB-A6F8-F2996D1EF6FE}" presName="vert1" presStyleCnt="0"/>
      <dgm:spPr/>
    </dgm:pt>
    <dgm:pt modelId="{993B622D-E0B7-2C4B-8C62-261292DA460B}" type="pres">
      <dgm:prSet presAssocID="{17256C23-721C-4684-B8DC-C8A2495DBADA}" presName="thickLine" presStyleLbl="alignNode1" presStyleIdx="2" presStyleCnt="4"/>
      <dgm:spPr/>
    </dgm:pt>
    <dgm:pt modelId="{6B88E231-34F6-E242-BB48-1F76578AE97F}" type="pres">
      <dgm:prSet presAssocID="{17256C23-721C-4684-B8DC-C8A2495DBADA}" presName="horz1" presStyleCnt="0"/>
      <dgm:spPr/>
    </dgm:pt>
    <dgm:pt modelId="{A732BF8D-5AC5-1D4A-9B2C-E4FAF44D182B}" type="pres">
      <dgm:prSet presAssocID="{17256C23-721C-4684-B8DC-C8A2495DBADA}" presName="tx1" presStyleLbl="revTx" presStyleIdx="2" presStyleCnt="4"/>
      <dgm:spPr/>
    </dgm:pt>
    <dgm:pt modelId="{FA4E6E7A-4456-3A43-8D30-427AF284BE86}" type="pres">
      <dgm:prSet presAssocID="{17256C23-721C-4684-B8DC-C8A2495DBADA}" presName="vert1" presStyleCnt="0"/>
      <dgm:spPr/>
    </dgm:pt>
    <dgm:pt modelId="{FB817B76-31D8-0140-B451-2E18FA5AC838}" type="pres">
      <dgm:prSet presAssocID="{E5A7648B-1C06-43D2-AAF5-60B2D630CFDC}" presName="thickLine" presStyleLbl="alignNode1" presStyleIdx="3" presStyleCnt="4"/>
      <dgm:spPr/>
    </dgm:pt>
    <dgm:pt modelId="{01C6A2C0-37C9-1F4E-BAAE-22BAB3E782A1}" type="pres">
      <dgm:prSet presAssocID="{E5A7648B-1C06-43D2-AAF5-60B2D630CFDC}" presName="horz1" presStyleCnt="0"/>
      <dgm:spPr/>
    </dgm:pt>
    <dgm:pt modelId="{F3342824-7273-FF46-BB9A-2903D48903FC}" type="pres">
      <dgm:prSet presAssocID="{E5A7648B-1C06-43D2-AAF5-60B2D630CFDC}" presName="tx1" presStyleLbl="revTx" presStyleIdx="3" presStyleCnt="4"/>
      <dgm:spPr/>
    </dgm:pt>
    <dgm:pt modelId="{D169C509-37B9-934B-878D-DCC0156873D0}" type="pres">
      <dgm:prSet presAssocID="{E5A7648B-1C06-43D2-AAF5-60B2D630CFDC}" presName="vert1" presStyleCnt="0"/>
      <dgm:spPr/>
    </dgm:pt>
  </dgm:ptLst>
  <dgm:cxnLst>
    <dgm:cxn modelId="{E89D242F-636A-4B9F-87F3-1E03FD303BE4}" srcId="{C72BA267-DCBA-4B81-8F12-622A5149B026}" destId="{E5A7648B-1C06-43D2-AAF5-60B2D630CFDC}" srcOrd="3" destOrd="0" parTransId="{EABC22FA-B20B-43D9-86CD-F357C1868D97}" sibTransId="{4DFC842F-1DF0-4563-AE64-95A6C9AFE56B}"/>
    <dgm:cxn modelId="{B044343D-C731-42C9-9704-E32C4A833B15}" srcId="{C72BA267-DCBA-4B81-8F12-622A5149B026}" destId="{17256C23-721C-4684-B8DC-C8A2495DBADA}" srcOrd="2" destOrd="0" parTransId="{E8311C96-780D-4FA8-A817-9AB5892A6092}" sibTransId="{3A5C0639-FB15-4D70-875C-4A059D35324B}"/>
    <dgm:cxn modelId="{48C24A63-866A-7847-BF22-60FC808EAEDB}" type="presOf" srcId="{A0D062BE-89DD-4697-849F-E5CFCFCD8591}" destId="{498E56B4-83A2-D341-9FAD-EC9C13816688}" srcOrd="0" destOrd="0" presId="urn:microsoft.com/office/officeart/2008/layout/LinedList"/>
    <dgm:cxn modelId="{4C44AD81-3634-1C40-99DD-9AB2B9906008}" type="presOf" srcId="{98D449DE-8BC4-4AFB-A6F8-F2996D1EF6FE}" destId="{70F7DDA9-00D5-7C4C-82BC-2FCBD1FF41F7}" srcOrd="0" destOrd="0" presId="urn:microsoft.com/office/officeart/2008/layout/LinedList"/>
    <dgm:cxn modelId="{EAC70086-62B4-F54C-9AA0-39A0AA879F0E}" type="presOf" srcId="{E5A7648B-1C06-43D2-AAF5-60B2D630CFDC}" destId="{F3342824-7273-FF46-BB9A-2903D48903FC}" srcOrd="0" destOrd="0" presId="urn:microsoft.com/office/officeart/2008/layout/LinedList"/>
    <dgm:cxn modelId="{8605B1CC-CFF1-FF45-B0E9-9CE55E8EC246}" type="presOf" srcId="{17256C23-721C-4684-B8DC-C8A2495DBADA}" destId="{A732BF8D-5AC5-1D4A-9B2C-E4FAF44D182B}" srcOrd="0" destOrd="0" presId="urn:microsoft.com/office/officeart/2008/layout/LinedList"/>
    <dgm:cxn modelId="{15F073DC-104E-E444-A4D2-4767B914E50B}" type="presOf" srcId="{C72BA267-DCBA-4B81-8F12-622A5149B026}" destId="{8394A99C-EC59-444D-A43C-C3B794F5C940}" srcOrd="0" destOrd="0" presId="urn:microsoft.com/office/officeart/2008/layout/LinedList"/>
    <dgm:cxn modelId="{5F29DFEB-2C14-49C6-B194-299126C057AC}" srcId="{C72BA267-DCBA-4B81-8F12-622A5149B026}" destId="{A0D062BE-89DD-4697-849F-E5CFCFCD8591}" srcOrd="0" destOrd="0" parTransId="{FEA44610-804E-4FFF-AFF4-2766861B4D1D}" sibTransId="{6B5271DB-1795-4E6D-A0BE-968BC6C30DCF}"/>
    <dgm:cxn modelId="{AF8E4DFB-0FA4-458A-8AD7-09ACED0693F0}" srcId="{C72BA267-DCBA-4B81-8F12-622A5149B026}" destId="{98D449DE-8BC4-4AFB-A6F8-F2996D1EF6FE}" srcOrd="1" destOrd="0" parTransId="{0917D3E3-B314-461D-B112-99C9924BD097}" sibTransId="{89137284-10FF-4F61-BB5B-3455967DCE36}"/>
    <dgm:cxn modelId="{6930D2DC-B308-A94B-8713-D811A07D6ABD}" type="presParOf" srcId="{8394A99C-EC59-444D-A43C-C3B794F5C940}" destId="{4EF2AF51-5C8E-8947-B769-8A1810880F25}" srcOrd="0" destOrd="0" presId="urn:microsoft.com/office/officeart/2008/layout/LinedList"/>
    <dgm:cxn modelId="{EE68639F-8C1C-054D-B0C5-CC98E061C389}" type="presParOf" srcId="{8394A99C-EC59-444D-A43C-C3B794F5C940}" destId="{5EADD20A-43E0-2146-8FBB-7FAC649AE566}" srcOrd="1" destOrd="0" presId="urn:microsoft.com/office/officeart/2008/layout/LinedList"/>
    <dgm:cxn modelId="{FBE04109-6310-A543-BC00-D55AAE34E828}" type="presParOf" srcId="{5EADD20A-43E0-2146-8FBB-7FAC649AE566}" destId="{498E56B4-83A2-D341-9FAD-EC9C13816688}" srcOrd="0" destOrd="0" presId="urn:microsoft.com/office/officeart/2008/layout/LinedList"/>
    <dgm:cxn modelId="{F2D6C5D4-BAFD-8148-9943-FAACCEB0D33A}" type="presParOf" srcId="{5EADD20A-43E0-2146-8FBB-7FAC649AE566}" destId="{DA971C10-CAF1-D643-9881-19DD2CEB632F}" srcOrd="1" destOrd="0" presId="urn:microsoft.com/office/officeart/2008/layout/LinedList"/>
    <dgm:cxn modelId="{2E767BDF-E549-3843-8D2B-44C170545B67}" type="presParOf" srcId="{8394A99C-EC59-444D-A43C-C3B794F5C940}" destId="{11288126-A16E-B844-8A28-93B1F3713D92}" srcOrd="2" destOrd="0" presId="urn:microsoft.com/office/officeart/2008/layout/LinedList"/>
    <dgm:cxn modelId="{9DF9774B-15D0-644F-88A4-D2B4D5D02BD9}" type="presParOf" srcId="{8394A99C-EC59-444D-A43C-C3B794F5C940}" destId="{F2DA6003-C336-E643-AE16-1B5609EF1F3C}" srcOrd="3" destOrd="0" presId="urn:microsoft.com/office/officeart/2008/layout/LinedList"/>
    <dgm:cxn modelId="{830A5A73-58A8-534E-B7E3-493DF437EE16}" type="presParOf" srcId="{F2DA6003-C336-E643-AE16-1B5609EF1F3C}" destId="{70F7DDA9-00D5-7C4C-82BC-2FCBD1FF41F7}" srcOrd="0" destOrd="0" presId="urn:microsoft.com/office/officeart/2008/layout/LinedList"/>
    <dgm:cxn modelId="{327E7B6E-D344-934A-9727-F59EAA3BAA78}" type="presParOf" srcId="{F2DA6003-C336-E643-AE16-1B5609EF1F3C}" destId="{5D4462AE-D36B-734F-AA27-B89E82EE157D}" srcOrd="1" destOrd="0" presId="urn:microsoft.com/office/officeart/2008/layout/LinedList"/>
    <dgm:cxn modelId="{3B388636-A5B1-1B41-92F2-42128A150A14}" type="presParOf" srcId="{8394A99C-EC59-444D-A43C-C3B794F5C940}" destId="{993B622D-E0B7-2C4B-8C62-261292DA460B}" srcOrd="4" destOrd="0" presId="urn:microsoft.com/office/officeart/2008/layout/LinedList"/>
    <dgm:cxn modelId="{C8C69BB2-4147-7846-A630-228C5A4C2D7F}" type="presParOf" srcId="{8394A99C-EC59-444D-A43C-C3B794F5C940}" destId="{6B88E231-34F6-E242-BB48-1F76578AE97F}" srcOrd="5" destOrd="0" presId="urn:microsoft.com/office/officeart/2008/layout/LinedList"/>
    <dgm:cxn modelId="{0E728100-F462-7B47-AD11-93323238B4F9}" type="presParOf" srcId="{6B88E231-34F6-E242-BB48-1F76578AE97F}" destId="{A732BF8D-5AC5-1D4A-9B2C-E4FAF44D182B}" srcOrd="0" destOrd="0" presId="urn:microsoft.com/office/officeart/2008/layout/LinedList"/>
    <dgm:cxn modelId="{8D8652D7-6847-5445-B431-8EA0A28402F4}" type="presParOf" srcId="{6B88E231-34F6-E242-BB48-1F76578AE97F}" destId="{FA4E6E7A-4456-3A43-8D30-427AF284BE86}" srcOrd="1" destOrd="0" presId="urn:microsoft.com/office/officeart/2008/layout/LinedList"/>
    <dgm:cxn modelId="{E03942AE-09A7-3941-9A83-9EB6E5858759}" type="presParOf" srcId="{8394A99C-EC59-444D-A43C-C3B794F5C940}" destId="{FB817B76-31D8-0140-B451-2E18FA5AC838}" srcOrd="6" destOrd="0" presId="urn:microsoft.com/office/officeart/2008/layout/LinedList"/>
    <dgm:cxn modelId="{9BC86572-D2F3-3C44-A4A4-7140EAD78234}" type="presParOf" srcId="{8394A99C-EC59-444D-A43C-C3B794F5C940}" destId="{01C6A2C0-37C9-1F4E-BAAE-22BAB3E782A1}" srcOrd="7" destOrd="0" presId="urn:microsoft.com/office/officeart/2008/layout/LinedList"/>
    <dgm:cxn modelId="{C7FAD54B-D7D2-C843-B088-3F73C002A79E}" type="presParOf" srcId="{01C6A2C0-37C9-1F4E-BAAE-22BAB3E782A1}" destId="{F3342824-7273-FF46-BB9A-2903D48903FC}" srcOrd="0" destOrd="0" presId="urn:microsoft.com/office/officeart/2008/layout/LinedList"/>
    <dgm:cxn modelId="{983B72FE-BDAD-3846-B53E-923A4F671DB1}" type="presParOf" srcId="{01C6A2C0-37C9-1F4E-BAAE-22BAB3E782A1}" destId="{D169C509-37B9-934B-878D-DCC0156873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34051-B6B8-42EF-9491-602DAB52040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0988E6-72E9-46C0-BA2E-5BD846D16B8D}">
      <dgm:prSet/>
      <dgm:spPr/>
      <dgm:t>
        <a:bodyPr/>
        <a:lstStyle/>
        <a:p>
          <a:r>
            <a:rPr lang="en-US"/>
            <a:t>Who is the narrator of the story?</a:t>
          </a:r>
        </a:p>
      </dgm:t>
    </dgm:pt>
    <dgm:pt modelId="{67171004-7911-4251-8698-4110F9A3A677}" type="parTrans" cxnId="{51694733-1AF2-4F8E-B198-B064D2E20FFC}">
      <dgm:prSet/>
      <dgm:spPr/>
      <dgm:t>
        <a:bodyPr/>
        <a:lstStyle/>
        <a:p>
          <a:endParaRPr lang="en-US"/>
        </a:p>
      </dgm:t>
    </dgm:pt>
    <dgm:pt modelId="{4BB198CC-B7CE-4520-AF79-347CBFE1C06E}" type="sibTrans" cxnId="{51694733-1AF2-4F8E-B198-B064D2E20FFC}">
      <dgm:prSet/>
      <dgm:spPr/>
      <dgm:t>
        <a:bodyPr/>
        <a:lstStyle/>
        <a:p>
          <a:endParaRPr lang="en-US"/>
        </a:p>
      </dgm:t>
    </dgm:pt>
    <dgm:pt modelId="{F10EA59D-22FE-48B3-9B63-45A492FA8F5E}">
      <dgm:prSet/>
      <dgm:spPr/>
      <dgm:t>
        <a:bodyPr/>
        <a:lstStyle/>
        <a:p>
          <a:r>
            <a:rPr lang="en-US"/>
            <a:t>How does the story unfold?</a:t>
          </a:r>
        </a:p>
      </dgm:t>
    </dgm:pt>
    <dgm:pt modelId="{962062E5-D008-4A26-BD7D-1EED65004846}" type="parTrans" cxnId="{4DC69EF9-357F-44DA-9F39-2B8A98BC6B03}">
      <dgm:prSet/>
      <dgm:spPr/>
      <dgm:t>
        <a:bodyPr/>
        <a:lstStyle/>
        <a:p>
          <a:endParaRPr lang="en-US"/>
        </a:p>
      </dgm:t>
    </dgm:pt>
    <dgm:pt modelId="{7947C6D7-3108-4492-A359-113E8B073061}" type="sibTrans" cxnId="{4DC69EF9-357F-44DA-9F39-2B8A98BC6B03}">
      <dgm:prSet/>
      <dgm:spPr/>
      <dgm:t>
        <a:bodyPr/>
        <a:lstStyle/>
        <a:p>
          <a:endParaRPr lang="en-US"/>
        </a:p>
      </dgm:t>
    </dgm:pt>
    <dgm:pt modelId="{13A70E98-95D6-4F05-BDC2-1C8236B4CC13}">
      <dgm:prSet/>
      <dgm:spPr/>
      <dgm:t>
        <a:bodyPr/>
        <a:lstStyle/>
        <a:p>
          <a:r>
            <a:rPr lang="en-US"/>
            <a:t>How do the elements of fiction work together and contribute to the overall meaning and effect of the story?</a:t>
          </a:r>
        </a:p>
      </dgm:t>
    </dgm:pt>
    <dgm:pt modelId="{53F7AF67-27C4-4FA2-8F18-C96D512DEB72}" type="parTrans" cxnId="{837CB187-6CE0-43EB-8C50-1716E229F512}">
      <dgm:prSet/>
      <dgm:spPr/>
      <dgm:t>
        <a:bodyPr/>
        <a:lstStyle/>
        <a:p>
          <a:endParaRPr lang="en-US"/>
        </a:p>
      </dgm:t>
    </dgm:pt>
    <dgm:pt modelId="{12A2A15F-028F-44FC-9AAF-A70A563273F9}" type="sibTrans" cxnId="{837CB187-6CE0-43EB-8C50-1716E229F512}">
      <dgm:prSet/>
      <dgm:spPr/>
      <dgm:t>
        <a:bodyPr/>
        <a:lstStyle/>
        <a:p>
          <a:endParaRPr lang="en-US"/>
        </a:p>
      </dgm:t>
    </dgm:pt>
    <dgm:pt modelId="{C9E46ECD-0369-2144-8B64-6998D92B726A}" type="pres">
      <dgm:prSet presAssocID="{1B934051-B6B8-42EF-9491-602DAB520401}" presName="Name0" presStyleCnt="0">
        <dgm:presLayoutVars>
          <dgm:dir/>
          <dgm:animLvl val="lvl"/>
          <dgm:resizeHandles val="exact"/>
        </dgm:presLayoutVars>
      </dgm:prSet>
      <dgm:spPr/>
    </dgm:pt>
    <dgm:pt modelId="{68DA137C-DEA6-1B44-ABCF-D16F06029FF8}" type="pres">
      <dgm:prSet presAssocID="{690988E6-72E9-46C0-BA2E-5BD846D16B8D}" presName="linNode" presStyleCnt="0"/>
      <dgm:spPr/>
    </dgm:pt>
    <dgm:pt modelId="{0CAED8FA-D5D2-264A-B4B4-62143813EBC7}" type="pres">
      <dgm:prSet presAssocID="{690988E6-72E9-46C0-BA2E-5BD846D16B8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14EBA88-55E6-7445-A57B-B49362AFFE66}" type="pres">
      <dgm:prSet presAssocID="{4BB198CC-B7CE-4520-AF79-347CBFE1C06E}" presName="sp" presStyleCnt="0"/>
      <dgm:spPr/>
    </dgm:pt>
    <dgm:pt modelId="{FC87BA04-22F2-E24B-BD2C-3F4725D55DF9}" type="pres">
      <dgm:prSet presAssocID="{F10EA59D-22FE-48B3-9B63-45A492FA8F5E}" presName="linNode" presStyleCnt="0"/>
      <dgm:spPr/>
    </dgm:pt>
    <dgm:pt modelId="{94A4F5D3-FD70-9342-B576-4B02B6B5172C}" type="pres">
      <dgm:prSet presAssocID="{F10EA59D-22FE-48B3-9B63-45A492FA8F5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FC942C-6F80-3A4C-932F-36102A1B741A}" type="pres">
      <dgm:prSet presAssocID="{7947C6D7-3108-4492-A359-113E8B073061}" presName="sp" presStyleCnt="0"/>
      <dgm:spPr/>
    </dgm:pt>
    <dgm:pt modelId="{0E430241-671E-7A4B-9D79-C778D8606C82}" type="pres">
      <dgm:prSet presAssocID="{13A70E98-95D6-4F05-BDC2-1C8236B4CC13}" presName="linNode" presStyleCnt="0"/>
      <dgm:spPr/>
    </dgm:pt>
    <dgm:pt modelId="{4DB782C9-0602-924B-954E-8D955A0312FF}" type="pres">
      <dgm:prSet presAssocID="{13A70E98-95D6-4F05-BDC2-1C8236B4CC1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1694733-1AF2-4F8E-B198-B064D2E20FFC}" srcId="{1B934051-B6B8-42EF-9491-602DAB520401}" destId="{690988E6-72E9-46C0-BA2E-5BD846D16B8D}" srcOrd="0" destOrd="0" parTransId="{67171004-7911-4251-8698-4110F9A3A677}" sibTransId="{4BB198CC-B7CE-4520-AF79-347CBFE1C06E}"/>
    <dgm:cxn modelId="{D6548E4C-E495-A345-B7E2-0357745055DA}" type="presOf" srcId="{F10EA59D-22FE-48B3-9B63-45A492FA8F5E}" destId="{94A4F5D3-FD70-9342-B576-4B02B6B5172C}" srcOrd="0" destOrd="0" presId="urn:microsoft.com/office/officeart/2005/8/layout/vList5"/>
    <dgm:cxn modelId="{6FD7A576-78AC-DC4B-922D-990AE11CD1E8}" type="presOf" srcId="{690988E6-72E9-46C0-BA2E-5BD846D16B8D}" destId="{0CAED8FA-D5D2-264A-B4B4-62143813EBC7}" srcOrd="0" destOrd="0" presId="urn:microsoft.com/office/officeart/2005/8/layout/vList5"/>
    <dgm:cxn modelId="{C8306C81-0605-1C45-8EEE-157CE79101E3}" type="presOf" srcId="{13A70E98-95D6-4F05-BDC2-1C8236B4CC13}" destId="{4DB782C9-0602-924B-954E-8D955A0312FF}" srcOrd="0" destOrd="0" presId="urn:microsoft.com/office/officeart/2005/8/layout/vList5"/>
    <dgm:cxn modelId="{837CB187-6CE0-43EB-8C50-1716E229F512}" srcId="{1B934051-B6B8-42EF-9491-602DAB520401}" destId="{13A70E98-95D6-4F05-BDC2-1C8236B4CC13}" srcOrd="2" destOrd="0" parTransId="{53F7AF67-27C4-4FA2-8F18-C96D512DEB72}" sibTransId="{12A2A15F-028F-44FC-9AAF-A70A563273F9}"/>
    <dgm:cxn modelId="{97C36FA8-E182-5D45-973B-EAC692814D67}" type="presOf" srcId="{1B934051-B6B8-42EF-9491-602DAB520401}" destId="{C9E46ECD-0369-2144-8B64-6998D92B726A}" srcOrd="0" destOrd="0" presId="urn:microsoft.com/office/officeart/2005/8/layout/vList5"/>
    <dgm:cxn modelId="{4DC69EF9-357F-44DA-9F39-2B8A98BC6B03}" srcId="{1B934051-B6B8-42EF-9491-602DAB520401}" destId="{F10EA59D-22FE-48B3-9B63-45A492FA8F5E}" srcOrd="1" destOrd="0" parTransId="{962062E5-D008-4A26-BD7D-1EED65004846}" sibTransId="{7947C6D7-3108-4492-A359-113E8B073061}"/>
    <dgm:cxn modelId="{A3CCCE7C-C9A9-5D45-84DE-5369C6D4FF14}" type="presParOf" srcId="{C9E46ECD-0369-2144-8B64-6998D92B726A}" destId="{68DA137C-DEA6-1B44-ABCF-D16F06029FF8}" srcOrd="0" destOrd="0" presId="urn:microsoft.com/office/officeart/2005/8/layout/vList5"/>
    <dgm:cxn modelId="{F45D298E-9A68-CF4C-A96E-75B851062C0B}" type="presParOf" srcId="{68DA137C-DEA6-1B44-ABCF-D16F06029FF8}" destId="{0CAED8FA-D5D2-264A-B4B4-62143813EBC7}" srcOrd="0" destOrd="0" presId="urn:microsoft.com/office/officeart/2005/8/layout/vList5"/>
    <dgm:cxn modelId="{840718ED-337F-6240-9FA2-0677A976EFA0}" type="presParOf" srcId="{C9E46ECD-0369-2144-8B64-6998D92B726A}" destId="{714EBA88-55E6-7445-A57B-B49362AFFE66}" srcOrd="1" destOrd="0" presId="urn:microsoft.com/office/officeart/2005/8/layout/vList5"/>
    <dgm:cxn modelId="{5AD645FF-526A-5A4E-8729-4639F9BD9148}" type="presParOf" srcId="{C9E46ECD-0369-2144-8B64-6998D92B726A}" destId="{FC87BA04-22F2-E24B-BD2C-3F4725D55DF9}" srcOrd="2" destOrd="0" presId="urn:microsoft.com/office/officeart/2005/8/layout/vList5"/>
    <dgm:cxn modelId="{C67D1DA8-A5AD-DE46-93F0-45FC494039CA}" type="presParOf" srcId="{FC87BA04-22F2-E24B-BD2C-3F4725D55DF9}" destId="{94A4F5D3-FD70-9342-B576-4B02B6B5172C}" srcOrd="0" destOrd="0" presId="urn:microsoft.com/office/officeart/2005/8/layout/vList5"/>
    <dgm:cxn modelId="{711069AC-136A-AF44-825D-0B8AD220A310}" type="presParOf" srcId="{C9E46ECD-0369-2144-8B64-6998D92B726A}" destId="{18FC942C-6F80-3A4C-932F-36102A1B741A}" srcOrd="3" destOrd="0" presId="urn:microsoft.com/office/officeart/2005/8/layout/vList5"/>
    <dgm:cxn modelId="{65D3CE31-2D77-DC4A-97DC-80A889B6F951}" type="presParOf" srcId="{C9E46ECD-0369-2144-8B64-6998D92B726A}" destId="{0E430241-671E-7A4B-9D79-C778D8606C82}" srcOrd="4" destOrd="0" presId="urn:microsoft.com/office/officeart/2005/8/layout/vList5"/>
    <dgm:cxn modelId="{28682A0B-0574-D740-B6D1-6E677BE62F96}" type="presParOf" srcId="{0E430241-671E-7A4B-9D79-C778D8606C82}" destId="{4DB782C9-0602-924B-954E-8D955A0312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FE3B1-BF42-4C26-A947-0ABC6C62647E}">
      <dsp:nvSpPr>
        <dsp:cNvPr id="0" name=""/>
        <dsp:cNvSpPr/>
      </dsp:nvSpPr>
      <dsp:spPr>
        <a:xfrm>
          <a:off x="973190" y="908452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EB612-DD4F-4586-87E8-C97E52E35A5F}">
      <dsp:nvSpPr>
        <dsp:cNvPr id="0" name=""/>
        <dsp:cNvSpPr/>
      </dsp:nvSpPr>
      <dsp:spPr>
        <a:xfrm>
          <a:off x="1242597" y="1177859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7BD8F-FF35-4B67-BF82-785FAFC89E16}">
      <dsp:nvSpPr>
        <dsp:cNvPr id="0" name=""/>
        <dsp:cNvSpPr/>
      </dsp:nvSpPr>
      <dsp:spPr>
        <a:xfrm>
          <a:off x="569079" y="256634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Always read with a pencil! </a:t>
          </a:r>
        </a:p>
      </dsp:txBody>
      <dsp:txXfrm>
        <a:off x="569079" y="2566342"/>
        <a:ext cx="2072362" cy="720000"/>
      </dsp:txXfrm>
    </dsp:sp>
    <dsp:sp modelId="{35B771C2-286C-41C5-AAD8-CF42CA4220AD}">
      <dsp:nvSpPr>
        <dsp:cNvPr id="0" name=""/>
        <dsp:cNvSpPr/>
      </dsp:nvSpPr>
      <dsp:spPr>
        <a:xfrm>
          <a:off x="3408216" y="908452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E5515-0D9A-40F6-BAFA-72793C90374D}">
      <dsp:nvSpPr>
        <dsp:cNvPr id="0" name=""/>
        <dsp:cNvSpPr/>
      </dsp:nvSpPr>
      <dsp:spPr>
        <a:xfrm>
          <a:off x="3677623" y="1177859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D205A-C197-4004-AF24-8C2CC9C56C11}">
      <dsp:nvSpPr>
        <dsp:cNvPr id="0" name=""/>
        <dsp:cNvSpPr/>
      </dsp:nvSpPr>
      <dsp:spPr>
        <a:xfrm>
          <a:off x="3004105" y="256634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Examine the characters closely</a:t>
          </a:r>
        </a:p>
      </dsp:txBody>
      <dsp:txXfrm>
        <a:off x="3004105" y="2566342"/>
        <a:ext cx="2072362" cy="720000"/>
      </dsp:txXfrm>
    </dsp:sp>
    <dsp:sp modelId="{E5671749-E923-4250-9222-6A5955888194}">
      <dsp:nvSpPr>
        <dsp:cNvPr id="0" name=""/>
        <dsp:cNvSpPr/>
      </dsp:nvSpPr>
      <dsp:spPr>
        <a:xfrm>
          <a:off x="5843242" y="90845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1C41C-1CF9-4158-BCC2-90A3360B754E}">
      <dsp:nvSpPr>
        <dsp:cNvPr id="0" name=""/>
        <dsp:cNvSpPr/>
      </dsp:nvSpPr>
      <dsp:spPr>
        <a:xfrm>
          <a:off x="6112649" y="1177859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26624-8C1C-40C6-9A08-E2F10D3F9886}">
      <dsp:nvSpPr>
        <dsp:cNvPr id="0" name=""/>
        <dsp:cNvSpPr/>
      </dsp:nvSpPr>
      <dsp:spPr>
        <a:xfrm>
          <a:off x="5439131" y="256634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Contemplate the setting</a:t>
          </a:r>
        </a:p>
      </dsp:txBody>
      <dsp:txXfrm>
        <a:off x="5439131" y="2566342"/>
        <a:ext cx="2072362" cy="720000"/>
      </dsp:txXfrm>
    </dsp:sp>
    <dsp:sp modelId="{1A24B054-C157-4390-BB9B-9EF5E99D714A}">
      <dsp:nvSpPr>
        <dsp:cNvPr id="0" name=""/>
        <dsp:cNvSpPr/>
      </dsp:nvSpPr>
      <dsp:spPr>
        <a:xfrm>
          <a:off x="8278268" y="908452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A03A9-6758-41AF-9BBB-54D76673A9BE}">
      <dsp:nvSpPr>
        <dsp:cNvPr id="0" name=""/>
        <dsp:cNvSpPr/>
      </dsp:nvSpPr>
      <dsp:spPr>
        <a:xfrm>
          <a:off x="8547675" y="1177859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D7B32-B7EA-4223-B1A6-73DECC6142BE}">
      <dsp:nvSpPr>
        <dsp:cNvPr id="0" name=""/>
        <dsp:cNvSpPr/>
      </dsp:nvSpPr>
      <dsp:spPr>
        <a:xfrm>
          <a:off x="7874157" y="256634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Research the historical, social and cultural context of the story</a:t>
          </a:r>
        </a:p>
      </dsp:txBody>
      <dsp:txXfrm>
        <a:off x="7874157" y="256634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AF51-5C8E-8947-B769-8A1810880F25}">
      <dsp:nvSpPr>
        <dsp:cNvPr id="0" name=""/>
        <dsp:cNvSpPr/>
      </dsp:nvSpPr>
      <dsp:spPr>
        <a:xfrm>
          <a:off x="0" y="0"/>
          <a:ext cx="6173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E56B4-83A2-D341-9FAD-EC9C13816688}">
      <dsp:nvSpPr>
        <dsp:cNvPr id="0" name=""/>
        <dsp:cNvSpPr/>
      </dsp:nvSpPr>
      <dsp:spPr>
        <a:xfrm>
          <a:off x="0" y="0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critical reading of a text </a:t>
          </a:r>
        </a:p>
      </dsp:txBody>
      <dsp:txXfrm>
        <a:off x="0" y="0"/>
        <a:ext cx="6173409" cy="1460867"/>
      </dsp:txXfrm>
    </dsp:sp>
    <dsp:sp modelId="{11288126-A16E-B844-8A28-93B1F3713D92}">
      <dsp:nvSpPr>
        <dsp:cNvPr id="0" name=""/>
        <dsp:cNvSpPr/>
      </dsp:nvSpPr>
      <dsp:spPr>
        <a:xfrm>
          <a:off x="0" y="1460867"/>
          <a:ext cx="6173409" cy="0"/>
        </a:xfrm>
        <a:prstGeom prst="line">
          <a:avLst/>
        </a:prstGeom>
        <a:solidFill>
          <a:schemeClr val="accent2">
            <a:hueOff val="-6702438"/>
            <a:satOff val="-195"/>
            <a:lumOff val="2353"/>
            <a:alphaOff val="0"/>
          </a:schemeClr>
        </a:solidFill>
        <a:ln w="12700" cap="flat" cmpd="sng" algn="ctr">
          <a:solidFill>
            <a:schemeClr val="accent2">
              <a:hueOff val="-6702438"/>
              <a:satOff val="-195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7DDA9-00D5-7C4C-82BC-2FCBD1FF41F7}">
      <dsp:nvSpPr>
        <dsp:cNvPr id="0" name=""/>
        <dsp:cNvSpPr/>
      </dsp:nvSpPr>
      <dsp:spPr>
        <a:xfrm>
          <a:off x="0" y="1460867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Details matter!</a:t>
          </a:r>
        </a:p>
      </dsp:txBody>
      <dsp:txXfrm>
        <a:off x="0" y="1460867"/>
        <a:ext cx="6173409" cy="1460867"/>
      </dsp:txXfrm>
    </dsp:sp>
    <dsp:sp modelId="{993B622D-E0B7-2C4B-8C62-261292DA460B}">
      <dsp:nvSpPr>
        <dsp:cNvPr id="0" name=""/>
        <dsp:cNvSpPr/>
      </dsp:nvSpPr>
      <dsp:spPr>
        <a:xfrm>
          <a:off x="0" y="2921734"/>
          <a:ext cx="6173409" cy="0"/>
        </a:xfrm>
        <a:prstGeom prst="line">
          <a:avLst/>
        </a:prstGeom>
        <a:solidFill>
          <a:schemeClr val="accent2">
            <a:hueOff val="-13404877"/>
            <a:satOff val="-391"/>
            <a:lumOff val="4706"/>
            <a:alphaOff val="0"/>
          </a:schemeClr>
        </a:solidFill>
        <a:ln w="12700" cap="flat" cmpd="sng" algn="ctr">
          <a:solidFill>
            <a:schemeClr val="accent2">
              <a:hueOff val="-13404877"/>
              <a:satOff val="-391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BF8D-5AC5-1D4A-9B2C-E4FAF44D182B}">
      <dsp:nvSpPr>
        <dsp:cNvPr id="0" name=""/>
        <dsp:cNvSpPr/>
      </dsp:nvSpPr>
      <dsp:spPr>
        <a:xfrm>
          <a:off x="0" y="2921734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Paying close attention to what is printed on the page.</a:t>
          </a:r>
        </a:p>
      </dsp:txBody>
      <dsp:txXfrm>
        <a:off x="0" y="2921734"/>
        <a:ext cx="6173409" cy="1460867"/>
      </dsp:txXfrm>
    </dsp:sp>
    <dsp:sp modelId="{FB817B76-31D8-0140-B451-2E18FA5AC838}">
      <dsp:nvSpPr>
        <dsp:cNvPr id="0" name=""/>
        <dsp:cNvSpPr/>
      </dsp:nvSpPr>
      <dsp:spPr>
        <a:xfrm>
          <a:off x="0" y="4382601"/>
          <a:ext cx="6173409" cy="0"/>
        </a:xfrm>
        <a:prstGeom prst="line">
          <a:avLst/>
        </a:prstGeom>
        <a:solidFill>
          <a:schemeClr val="accent2">
            <a:hueOff val="-20107315"/>
            <a:satOff val="-586"/>
            <a:lumOff val="7059"/>
            <a:alphaOff val="0"/>
          </a:schemeClr>
        </a:solidFill>
        <a:ln w="12700" cap="flat" cmpd="sng" algn="ctr">
          <a:solidFill>
            <a:schemeClr val="accent2">
              <a:hueOff val="-20107315"/>
              <a:satOff val="-586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42824-7273-FF46-BB9A-2903D48903FC}">
      <dsp:nvSpPr>
        <dsp:cNvPr id="0" name=""/>
        <dsp:cNvSpPr/>
      </dsp:nvSpPr>
      <dsp:spPr>
        <a:xfrm>
          <a:off x="0" y="4382601"/>
          <a:ext cx="6173409" cy="1460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Must have good knowledge of cultural, historical, and social contexts.</a:t>
          </a:r>
        </a:p>
      </dsp:txBody>
      <dsp:txXfrm>
        <a:off x="0" y="4382601"/>
        <a:ext cx="6173409" cy="1460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ED8FA-D5D2-264A-B4B4-62143813EBC7}">
      <dsp:nvSpPr>
        <dsp:cNvPr id="0" name=""/>
        <dsp:cNvSpPr/>
      </dsp:nvSpPr>
      <dsp:spPr>
        <a:xfrm>
          <a:off x="3364992" y="1836"/>
          <a:ext cx="3785616" cy="12118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Who is the narrator of the story?</a:t>
          </a:r>
        </a:p>
      </dsp:txBody>
      <dsp:txXfrm>
        <a:off x="3424151" y="60995"/>
        <a:ext cx="3667298" cy="1093557"/>
      </dsp:txXfrm>
    </dsp:sp>
    <dsp:sp modelId="{94A4F5D3-FD70-9342-B576-4B02B6B5172C}">
      <dsp:nvSpPr>
        <dsp:cNvPr id="0" name=""/>
        <dsp:cNvSpPr/>
      </dsp:nvSpPr>
      <dsp:spPr>
        <a:xfrm>
          <a:off x="3364992" y="1274304"/>
          <a:ext cx="3785616" cy="1211875"/>
        </a:xfrm>
        <a:prstGeom prst="roundRect">
          <a:avLst/>
        </a:prstGeom>
        <a:solidFill>
          <a:schemeClr val="accent5">
            <a:hueOff val="752752"/>
            <a:satOff val="4496"/>
            <a:lumOff val="-12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does the story unfold?</a:t>
          </a:r>
        </a:p>
      </dsp:txBody>
      <dsp:txXfrm>
        <a:off x="3424151" y="1333463"/>
        <a:ext cx="3667298" cy="1093557"/>
      </dsp:txXfrm>
    </dsp:sp>
    <dsp:sp modelId="{4DB782C9-0602-924B-954E-8D955A0312FF}">
      <dsp:nvSpPr>
        <dsp:cNvPr id="0" name=""/>
        <dsp:cNvSpPr/>
      </dsp:nvSpPr>
      <dsp:spPr>
        <a:xfrm>
          <a:off x="3364992" y="2546773"/>
          <a:ext cx="3785616" cy="1211875"/>
        </a:xfrm>
        <a:prstGeom prst="roundRect">
          <a:avLst/>
        </a:prstGeom>
        <a:solidFill>
          <a:schemeClr val="accent5">
            <a:hueOff val="1505504"/>
            <a:satOff val="8992"/>
            <a:lumOff val="-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do the elements of fiction work together and contribute to the overall meaning and effect of the story?</a:t>
          </a:r>
        </a:p>
      </dsp:txBody>
      <dsp:txXfrm>
        <a:off x="3424151" y="2605932"/>
        <a:ext cx="3667298" cy="1093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5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98776-0A0A-4F86-A588-7F4DBDAA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484" r="-1" b="224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432B0-F7A8-0D4C-825E-9003ABFCE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051" y="165775"/>
            <a:ext cx="1545295" cy="3724989"/>
          </a:xfrm>
        </p:spPr>
        <p:txBody>
          <a:bodyPr vert="wordArtVert" anchor="ctr" anchorCtr="0">
            <a:normAutofit/>
          </a:bodyPr>
          <a:lstStyle/>
          <a:p>
            <a:r>
              <a:rPr lang="en-TR" sz="2000" b="1" dirty="0"/>
              <a:t>GUIDELINES FOR CLOSE READING</a:t>
            </a:r>
            <a:br>
              <a:rPr lang="en-TR" sz="1600" dirty="0"/>
            </a:br>
            <a:endParaRPr lang="en-TR" sz="1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B2C3-DC44-C04C-BB51-3E63126C0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pPr algn="r"/>
            <a:r>
              <a:rPr lang="en-US" sz="1200" b="1" dirty="0"/>
              <a:t>AKE 107/ING 109/DING 109 TEXTUAL ANALYSIS: PROSE AND SHORT STORY</a:t>
            </a:r>
            <a:br>
              <a:rPr lang="en-TR" sz="1200" dirty="0"/>
            </a:br>
            <a:r>
              <a:rPr lang="en-US" sz="1200" b="1" dirty="0"/>
              <a:t> </a:t>
            </a:r>
            <a:br>
              <a:rPr lang="en-TR" sz="1200" dirty="0"/>
            </a:br>
            <a:r>
              <a:rPr lang="en-US" sz="1200" b="1" dirty="0"/>
              <a:t>FALL  2020</a:t>
            </a:r>
            <a:br>
              <a:rPr lang="en-TR" sz="1200" dirty="0"/>
            </a:br>
            <a:r>
              <a:rPr lang="en-US" sz="1200" b="1" dirty="0"/>
              <a:t> </a:t>
            </a:r>
            <a:br>
              <a:rPr lang="en-TR" sz="1200" dirty="0"/>
            </a:br>
            <a:r>
              <a:rPr lang="en-US" sz="1200" b="1" dirty="0"/>
              <a:t>DR. GAMZE KATI GÜMÜŞ</a:t>
            </a:r>
            <a:endParaRPr lang="en-TR" sz="1200" dirty="0">
              <a:solidFill>
                <a:srgbClr val="FFFFFF"/>
              </a:solidFill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8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7" name="Picture 106" descr="Abstract background of green stripes curving">
            <a:extLst>
              <a:ext uri="{FF2B5EF4-FFF2-40B4-BE49-F238E27FC236}">
                <a16:creationId xmlns:a16="http://schemas.microsoft.com/office/drawing/2014/main" id="{4E1E32D0-C968-064E-95CC-C1F2C6493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1572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5AC16-BB81-0D4A-A9EC-58C66E1E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short story?</a:t>
            </a:r>
          </a:p>
        </p:txBody>
      </p:sp>
      <p:grpSp>
        <p:nvGrpSpPr>
          <p:cNvPr id="197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6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07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4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id="{ED60728C-88AF-4686-B927-4D16FCA6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78DB09B-A33D-4576-A2A6-C559A7B1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C41767E-98F0-4274-AE4C-C14CDB11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9E7BFFC-D14C-4D7A-8192-6A701768E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301DF1A-E4DA-478A-BBC7-6F41D3C47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DC4D1C9-C056-4627-9A58-184A528A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B3DE44D-D6F5-4688-A2C8-DB38BF3AE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914BE39-F24F-476F-A0FE-C1284E3C9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50C50DD-114B-4C37-9DEA-C411981AF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27350-E7A5-FC44-B92D-5DD63BDB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r>
              <a:rPr lang="en-TR"/>
              <a:t>How to read?</a:t>
            </a:r>
            <a:endParaRPr lang="en-TR" dirty="0"/>
          </a:p>
        </p:txBody>
      </p:sp>
      <p:grpSp>
        <p:nvGrpSpPr>
          <p:cNvPr id="110" name="Bottom Right">
            <a:extLst>
              <a:ext uri="{FF2B5EF4-FFF2-40B4-BE49-F238E27FC236}">
                <a16:creationId xmlns:a16="http://schemas.microsoft.com/office/drawing/2014/main" id="{E29543BC-4F82-4E07-AB0A-5F463067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11" name="Graphic 157">
              <a:extLst>
                <a:ext uri="{FF2B5EF4-FFF2-40B4-BE49-F238E27FC236}">
                  <a16:creationId xmlns:a16="http://schemas.microsoft.com/office/drawing/2014/main" id="{B1F4E521-92A4-404B-9990-F7F6DF8F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0578EAD-9663-475F-A80B-5DE9F17D1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7FC98A82-CD5D-4D9B-97CD-40E2E9C10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90100E2-61F2-4AAB-A0ED-B08B7A708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E20DC85-459A-4BEB-8147-3AE04CC421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72A9DDF-0B98-41A6-8F44-54776E027F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3F611D7-5B82-42F8-B143-68F2A6CDA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D58D974-C48E-4A34-90C2-C8D37E080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360CE22-0882-4148-AD09-1074F556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56" name="Content Placeholder 2">
            <a:extLst>
              <a:ext uri="{FF2B5EF4-FFF2-40B4-BE49-F238E27FC236}">
                <a16:creationId xmlns:a16="http://schemas.microsoft.com/office/drawing/2014/main" id="{3E92751E-2D29-4877-8CF7-0CAAF01E4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398103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77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6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8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EA484-DCC4-1A48-90F2-9E34CBB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TR" dirty="0"/>
              <a:t>What is close reading?</a:t>
            </a:r>
          </a:p>
        </p:txBody>
      </p:sp>
      <p:grpSp>
        <p:nvGrpSpPr>
          <p:cNvPr id="45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4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198FFD5-C3DE-4A30-AA6E-FDFBBE56C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23423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23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hree neatly stacked books">
            <a:extLst>
              <a:ext uri="{FF2B5EF4-FFF2-40B4-BE49-F238E27FC236}">
                <a16:creationId xmlns:a16="http://schemas.microsoft.com/office/drawing/2014/main" id="{6443DFA5-E5FF-FE4C-AFC1-0D3F547B9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243" r="-1" b="48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88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9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9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01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05CA1D-0680-EF45-B8E6-2D9F181A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 it important to close read a text?</a:t>
            </a:r>
          </a:p>
        </p:txBody>
      </p:sp>
      <p:grpSp>
        <p:nvGrpSpPr>
          <p:cNvPr id="221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34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lowing dandylions">
            <a:extLst>
              <a:ext uri="{FF2B5EF4-FFF2-40B4-BE49-F238E27FC236}">
                <a16:creationId xmlns:a16="http://schemas.microsoft.com/office/drawing/2014/main" id="{2651944C-3641-D64C-86F8-182A738D4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5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7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8B1F8-B1F3-7447-A0C5-769DCCC0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This technique allows you…</a:t>
            </a:r>
            <a:br>
              <a:rPr lang="en-TR">
                <a:solidFill>
                  <a:srgbClr val="FFFFFF"/>
                </a:solidFill>
              </a:rPr>
            </a:br>
            <a:endParaRPr lang="en-TR">
              <a:solidFill>
                <a:srgbClr val="FFFFFF"/>
              </a:solidFill>
            </a:endParaRPr>
          </a:p>
        </p:txBody>
      </p: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04786-6BDC-884F-B5CB-17DA5E65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anchor="ctr">
            <a:normAutofit/>
          </a:bodyPr>
          <a:lstStyle/>
          <a:p>
            <a:pPr lvl="1"/>
            <a:r>
              <a:rPr lang="en-TR" sz="1800">
                <a:solidFill>
                  <a:srgbClr val="FFFFFF"/>
                </a:solidFill>
              </a:rPr>
              <a:t>to concentrate on individual parts in order to make meaning clearer</a:t>
            </a:r>
          </a:p>
          <a:p>
            <a:pPr lvl="1"/>
            <a:r>
              <a:rPr lang="en-US" sz="1800">
                <a:solidFill>
                  <a:srgbClr val="FFFFFF"/>
                </a:solidFill>
              </a:rPr>
              <a:t>to understand better the relationship between the structure of the story and its content.</a:t>
            </a:r>
            <a:endParaRPr lang="en-TR" sz="1800">
              <a:solidFill>
                <a:srgbClr val="FFFFFF"/>
              </a:solidFill>
            </a:endParaRPr>
          </a:p>
          <a:p>
            <a:endParaRPr lang="en-T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AEA405-1973-4C46-9A43-31C3455F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r>
              <a:rPr lang="en-TR" dirty="0"/>
              <a:t>While reading a story…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73F71B5F-4BFD-4E8A-9897-361A6FDDF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64708"/>
              </p:ext>
            </p:extLst>
          </p:nvPr>
        </p:nvGraphicFramePr>
        <p:xfrm>
          <a:off x="838200" y="2416477"/>
          <a:ext cx="10515600" cy="376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12664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DA36B3"/>
      </a:accent1>
      <a:accent2>
        <a:srgbClr val="C8245D"/>
      </a:accent2>
      <a:accent3>
        <a:srgbClr val="DA4136"/>
      </a:accent3>
      <a:accent4>
        <a:srgbClr val="C87424"/>
      </a:accent4>
      <a:accent5>
        <a:srgbClr val="B3A62C"/>
      </a:accent5>
      <a:accent6>
        <a:srgbClr val="83B220"/>
      </a:accent6>
      <a:hlink>
        <a:srgbClr val="319449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AvenirNext LT Pro Medium</vt:lpstr>
      <vt:lpstr>Sagona Book</vt:lpstr>
      <vt:lpstr>Segoe UI Semilight</vt:lpstr>
      <vt:lpstr>ExploreVTI</vt:lpstr>
      <vt:lpstr>GUIDELINES FOR CLOSE READING </vt:lpstr>
      <vt:lpstr>What is a short story?</vt:lpstr>
      <vt:lpstr>How to read?</vt:lpstr>
      <vt:lpstr>What is close reading?</vt:lpstr>
      <vt:lpstr>Why is it important to close read a text?</vt:lpstr>
      <vt:lpstr>This technique allows you… </vt:lpstr>
      <vt:lpstr>While reading a story…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CLOSE READING </dc:title>
  <dc:creator>Gamze Katı Gümüş</dc:creator>
  <cp:lastModifiedBy>Gamze Katı Gümüş</cp:lastModifiedBy>
  <cp:revision>2</cp:revision>
  <dcterms:created xsi:type="dcterms:W3CDTF">2020-10-09T18:59:52Z</dcterms:created>
  <dcterms:modified xsi:type="dcterms:W3CDTF">2020-10-09T19:02:09Z</dcterms:modified>
</cp:coreProperties>
</file>