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84" r:id="rId5"/>
    <p:sldId id="286" r:id="rId6"/>
    <p:sldId id="285" r:id="rId7"/>
  </p:sldIdLst>
  <p:sldSz cx="12188825" cy="6858000"/>
  <p:notesSz cx="6858000" cy="9144000"/>
  <p:defaultTextStyle>
    <a:defPPr rtl="0">
      <a:defRPr lang="tr-tr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3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2" autoAdjust="0"/>
    <p:restoredTop sz="94492" autoAdjust="0"/>
  </p:normalViewPr>
  <p:slideViewPr>
    <p:cSldViewPr>
      <p:cViewPr varScale="1">
        <p:scale>
          <a:sx n="77" d="100"/>
          <a:sy n="77" d="100"/>
        </p:scale>
        <p:origin x="300" y="9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2988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7E25F05-B94D-4113-B2ED-4B2A9A987805}" type="datetime1">
              <a:rPr lang="tr-TR" smtClean="0"/>
              <a:t>3.07.2022</a:t>
            </a:fld>
            <a:endParaRPr lang="tr-TR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E322BB-75AD-4A1E-9661-2724167329F0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2705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C21A0F0-5352-47DD-B9BB-B10B03FDF41A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noProof="0" dirty="0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noProof="0" dirty="0"/>
              <a:t>Asıl metin stillerini düzenlemek için tıklayın</a:t>
            </a:r>
          </a:p>
          <a:p>
            <a:pPr lvl="1" rtl="0"/>
            <a:r>
              <a:rPr lang="tr-TR" noProof="0" dirty="0"/>
              <a:t>İkinci düzey</a:t>
            </a:r>
          </a:p>
          <a:p>
            <a:pPr lvl="2" rtl="0"/>
            <a:r>
              <a:rPr lang="tr-TR" noProof="0" dirty="0"/>
              <a:t>Üçüncü düzey</a:t>
            </a:r>
          </a:p>
          <a:p>
            <a:pPr lvl="3" rtl="0"/>
            <a:r>
              <a:rPr lang="tr-TR" noProof="0" dirty="0"/>
              <a:t>Dördüncü düzey</a:t>
            </a:r>
          </a:p>
          <a:p>
            <a:pPr lvl="4" rtl="0"/>
            <a:r>
              <a:rPr lang="tr-TR" noProof="0" dirty="0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045B7DE-1198-4F2F-B574-CA8CAE341642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8823124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kareler"/>
          <p:cNvGrpSpPr/>
          <p:nvPr/>
        </p:nvGrpSpPr>
        <p:grpSpPr>
          <a:xfrm>
            <a:off x="0" y="1135743"/>
            <a:ext cx="1622332" cy="799981"/>
            <a:chOff x="0" y="452558"/>
            <a:chExt cx="914400" cy="524182"/>
          </a:xfrm>
        </p:grpSpPr>
        <p:sp>
          <p:nvSpPr>
            <p:cNvPr id="8" name="Yuvarlatılmış Dikdörtgen 7"/>
            <p:cNvSpPr/>
            <p:nvPr/>
          </p:nvSpPr>
          <p:spPr>
            <a:xfrm>
              <a:off x="591671" y="452558"/>
              <a:ext cx="322729" cy="52418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9" name="Yuvarlatılmış Dikdörtgen 8"/>
            <p:cNvSpPr/>
            <p:nvPr/>
          </p:nvSpPr>
          <p:spPr>
            <a:xfrm>
              <a:off x="215154" y="452558"/>
              <a:ext cx="322729" cy="52418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10" name="Aynı Yanın Köşesi Yuvarlatılmış Dikdörtgen 9"/>
            <p:cNvSpPr/>
            <p:nvPr/>
          </p:nvSpPr>
          <p:spPr>
            <a:xfrm rot="5400000">
              <a:off x="-181408" y="633966"/>
              <a:ext cx="524182" cy="161366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</p:grpSp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828324" y="362396"/>
            <a:ext cx="9141619" cy="1676400"/>
          </a:xfrm>
        </p:spPr>
        <p:txBody>
          <a:bodyPr rtlCol="0">
            <a:noAutofit/>
          </a:bodyPr>
          <a:lstStyle>
            <a:lvl1pPr>
              <a:lnSpc>
                <a:spcPct val="90000"/>
              </a:lnSpc>
              <a:defRPr sz="600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324" y="2089595"/>
            <a:ext cx="9141619" cy="886344"/>
          </a:xfrm>
        </p:spPr>
        <p:txBody>
          <a:bodyPr rtlCol="0">
            <a:normAutofit/>
          </a:bodyPr>
          <a:lstStyle>
            <a:lvl1pPr marL="0" indent="0" algn="l">
              <a:buNone/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tr-TR" noProof="0"/>
              <a:t>Asıl alt başlık stilini düzenlemek için tıklayın</a:t>
            </a:r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6E05732-3B1E-42D2-8293-745841F47E2C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887510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tr-TR" noProof="0"/>
              <a:t>Asıl metin stillerini düzenle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13108CE-F3D4-4042-8BDF-1E8C44CF6BB4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64082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kareler"/>
          <p:cNvGrpSpPr/>
          <p:nvPr/>
        </p:nvGrpSpPr>
        <p:grpSpPr>
          <a:xfrm rot="5400000">
            <a:off x="9583007" y="233864"/>
            <a:ext cx="1063300" cy="524046"/>
            <a:chOff x="0" y="452558"/>
            <a:chExt cx="914400" cy="524182"/>
          </a:xfrm>
        </p:grpSpPr>
        <p:sp>
          <p:nvSpPr>
            <p:cNvPr id="8" name="Yuvarlatılmış Dikdörtgen 7"/>
            <p:cNvSpPr/>
            <p:nvPr/>
          </p:nvSpPr>
          <p:spPr>
            <a:xfrm>
              <a:off x="591671" y="452558"/>
              <a:ext cx="322729" cy="52418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9" name="Yuvarlatılmış Dikdörtgen 8"/>
            <p:cNvSpPr/>
            <p:nvPr/>
          </p:nvSpPr>
          <p:spPr>
            <a:xfrm>
              <a:off x="215154" y="452558"/>
              <a:ext cx="322729" cy="52418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10" name="Aynı Yanın Köşesi Yuvarlatılmış Dikdörtgen 9"/>
            <p:cNvSpPr/>
            <p:nvPr/>
          </p:nvSpPr>
          <p:spPr>
            <a:xfrm rot="5400000">
              <a:off x="-181408" y="633966"/>
              <a:ext cx="524182" cy="161366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</p:grpSp>
      <p:grpSp>
        <p:nvGrpSpPr>
          <p:cNvPr id="15" name="alt grafik"/>
          <p:cNvGrpSpPr/>
          <p:nvPr/>
        </p:nvGrpSpPr>
        <p:grpSpPr>
          <a:xfrm>
            <a:off x="0" y="5395517"/>
            <a:ext cx="12188825" cy="1462483"/>
            <a:chOff x="0" y="4046638"/>
            <a:chExt cx="9144000" cy="1096862"/>
          </a:xfrm>
        </p:grpSpPr>
        <p:sp>
          <p:nvSpPr>
            <p:cNvPr id="16" name="Serbest Form 15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17" name="Dikdörtgen 72"/>
            <p:cNvSpPr/>
            <p:nvPr/>
          </p:nvSpPr>
          <p:spPr bwMode="ltGray">
            <a:xfrm rot="5400000">
              <a:off x="4023569" y="23069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tr-TR" noProof="0" dirty="0"/>
            </a:p>
          </p:txBody>
        </p:sp>
      </p:grp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751060" y="1150514"/>
            <a:ext cx="1828324" cy="5021685"/>
          </a:xfrm>
        </p:spPr>
        <p:txBody>
          <a:bodyPr vert="eaVert"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8882" y="1150514"/>
            <a:ext cx="8227457" cy="5021685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tr-TR" noProof="0"/>
              <a:t>Asıl metin stillerini düzenle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7C1220-9C4B-457F-BE17-29EEFBAA6A43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8164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tr-TR" noProof="0"/>
              <a:t>Asıl metin stillerini düzenle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75F3C46-D9B3-4911-9C8D-635C815FC010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43515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Başlığ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kareler"/>
          <p:cNvGrpSpPr/>
          <p:nvPr/>
        </p:nvGrpSpPr>
        <p:grpSpPr>
          <a:xfrm>
            <a:off x="0" y="3124415"/>
            <a:ext cx="1622332" cy="805061"/>
            <a:chOff x="0" y="2343311"/>
            <a:chExt cx="1217066" cy="603796"/>
          </a:xfrm>
        </p:grpSpPr>
        <p:sp>
          <p:nvSpPr>
            <p:cNvPr id="8" name="Yuvarlatılmış Dikdörtgen 7"/>
            <p:cNvSpPr/>
            <p:nvPr/>
          </p:nvSpPr>
          <p:spPr>
            <a:xfrm>
              <a:off x="787514" y="2347123"/>
              <a:ext cx="429552" cy="599984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9" name="Yuvarlatılmış Dikdörtgen 8"/>
            <p:cNvSpPr/>
            <p:nvPr/>
          </p:nvSpPr>
          <p:spPr>
            <a:xfrm>
              <a:off x="286370" y="2347123"/>
              <a:ext cx="429552" cy="599984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10" name="Aynı Yanın Köşesi Yuvarlatılmış Dikdörtgen 9"/>
            <p:cNvSpPr/>
            <p:nvPr/>
          </p:nvSpPr>
          <p:spPr>
            <a:xfrm rot="5400000">
              <a:off x="-192604" y="2535915"/>
              <a:ext cx="599986" cy="214778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</p:grpSp>
      <p:grpSp>
        <p:nvGrpSpPr>
          <p:cNvPr id="19" name="alt grafik"/>
          <p:cNvGrpSpPr/>
          <p:nvPr/>
        </p:nvGrpSpPr>
        <p:grpSpPr>
          <a:xfrm>
            <a:off x="0" y="5409216"/>
            <a:ext cx="12188825" cy="1462483"/>
            <a:chOff x="0" y="4056912"/>
            <a:chExt cx="9144000" cy="1096862"/>
          </a:xfrm>
        </p:grpSpPr>
        <p:sp>
          <p:nvSpPr>
            <p:cNvPr id="20" name="Serbest Form 19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21" name="Dikdörtgen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tr-TR" noProof="0" dirty="0"/>
            </a:p>
          </p:txBody>
        </p:sp>
      </p:grp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828324" y="1932518"/>
            <a:ext cx="9141619" cy="2105367"/>
          </a:xfrm>
        </p:spPr>
        <p:txBody>
          <a:bodyPr rtlCol="0" anchor="b">
            <a:normAutofit/>
          </a:bodyPr>
          <a:lstStyle>
            <a:lvl1pPr algn="l">
              <a:defRPr sz="6000" b="0" cap="none" baseline="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828324" y="4084264"/>
            <a:ext cx="9141619" cy="933297"/>
          </a:xfrm>
        </p:spPr>
        <p:txBody>
          <a:bodyPr rtlCol="0" anchor="t">
            <a:normAutofit/>
          </a:bodyPr>
          <a:lstStyle>
            <a:lvl1pPr marL="0" indent="0">
              <a:buNone/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 noProof="0"/>
              <a:t>Asıl metin stillerini düzenle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7D0039-A042-4C8B-8D10-F2A015A11270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43569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141412" y="152400"/>
            <a:ext cx="9751060" cy="1295400"/>
          </a:xfrm>
        </p:spPr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141412" y="1600200"/>
            <a:ext cx="4875530" cy="45720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tr-TR" noProof="0"/>
              <a:t>Asıl metin stillerini düzenle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4412" y="1600200"/>
            <a:ext cx="4875530" cy="45720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tr-TR" noProof="0"/>
              <a:t>Asıl metin stillerini düzenle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738951-360D-479E-840A-4612A8362243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297796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141412" y="152400"/>
            <a:ext cx="9751060" cy="1295400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141412" y="1524000"/>
            <a:ext cx="4875530" cy="816429"/>
          </a:xfrm>
        </p:spPr>
        <p:txBody>
          <a:bodyPr rtlCol="0" anchor="ctr">
            <a:norm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 rtl="0"/>
            <a:r>
              <a:rPr lang="tr-TR" noProof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141412" y="2413000"/>
            <a:ext cx="4875530" cy="3759199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 rtl="0"/>
            <a:r>
              <a:rPr lang="tr-TR" noProof="0"/>
              <a:t>Asıl metin stillerini düzenle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094412" y="1524000"/>
            <a:ext cx="4875530" cy="816429"/>
          </a:xfrm>
        </p:spPr>
        <p:txBody>
          <a:bodyPr rtlCol="0" anchor="ctr">
            <a:norm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 rtl="0"/>
            <a:r>
              <a:rPr lang="tr-TR" noProof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094412" y="2413000"/>
            <a:ext cx="4875530" cy="3759199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 rtl="0"/>
            <a:r>
              <a:rPr lang="tr-TR" noProof="0"/>
              <a:t>Asıl metin stillerini düzenle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1932F44-A6A5-4F46-8341-7E1B0E2A8481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48703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C90A7D-0F5C-4D0A-BF77-0E921404B46C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96903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alt grafik"/>
          <p:cNvGrpSpPr/>
          <p:nvPr/>
        </p:nvGrpSpPr>
        <p:grpSpPr>
          <a:xfrm>
            <a:off x="0" y="5409216"/>
            <a:ext cx="12188825" cy="1462483"/>
            <a:chOff x="0" y="4056912"/>
            <a:chExt cx="9144000" cy="1096862"/>
          </a:xfrm>
        </p:grpSpPr>
        <p:sp>
          <p:nvSpPr>
            <p:cNvPr id="9" name="Serbest Form 8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10" name="Dikdörtgen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tr-TR" noProof="0" dirty="0"/>
            </a:p>
          </p:txBody>
        </p:sp>
      </p:grp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73F3AAB-AC1D-420D-A58A-9565A7479437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22539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>
              <a:defRPr sz="3600" b="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75530" y="1600200"/>
            <a:ext cx="6094413" cy="45720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tr-TR" noProof="0"/>
              <a:t>Asıl metin stillerini düzenle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218883" y="1600202"/>
            <a:ext cx="3453500" cy="4571999"/>
          </a:xfrm>
        </p:spPr>
        <p:txBody>
          <a:bodyPr rtlCol="0">
            <a:normAutofit/>
          </a:bodyPr>
          <a:lstStyle>
            <a:lvl1pPr marL="0" indent="0">
              <a:buNone/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 rtl="0"/>
            <a:r>
              <a:rPr lang="tr-TR" noProof="0"/>
              <a:t>Asıl metin stillerini düzenle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C2EBF2-4BC4-46AB-8ED0-55269040C187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48396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>
              <a:defRPr sz="3600" b="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Resim Yer Tutucusu 2" descr="Resim eklemek için boş yer tutucu. Yer tutucuya tıklayın ve eklemek istediğiniz resmi seçin"/>
          <p:cNvSpPr>
            <a:spLocks noGrp="1"/>
          </p:cNvSpPr>
          <p:nvPr>
            <p:ph type="pic" idx="1"/>
          </p:nvPr>
        </p:nvSpPr>
        <p:spPr>
          <a:xfrm>
            <a:off x="1218887" y="1600200"/>
            <a:ext cx="6703850" cy="3657600"/>
          </a:xfrm>
          <a:prstGeom prst="roundRect">
            <a:avLst>
              <a:gd name="adj" fmla="val 3098"/>
            </a:avLst>
          </a:prstGeom>
        </p:spPr>
        <p:txBody>
          <a:bodyPr rtlCol="0">
            <a:normAutofit/>
          </a:bodyPr>
          <a:lstStyle>
            <a:lvl1pPr marL="0" indent="0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pPr rtl="0"/>
            <a:r>
              <a:rPr lang="tr-TR" noProof="0"/>
              <a:t>Resim eklemek için simgeyi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5883" y="1600200"/>
            <a:ext cx="2844059" cy="3759200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 rtl="0"/>
            <a:r>
              <a:rPr lang="tr-TR" noProof="0"/>
              <a:t>Asıl metin stillerini düzenle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5BC6C2-EF40-4B83-8593-9DB371BADCAB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44298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alt grafik"/>
          <p:cNvGrpSpPr/>
          <p:nvPr/>
        </p:nvGrpSpPr>
        <p:grpSpPr>
          <a:xfrm>
            <a:off x="0" y="5409216"/>
            <a:ext cx="12188825" cy="1462483"/>
            <a:chOff x="0" y="4056912"/>
            <a:chExt cx="9144000" cy="1096862"/>
          </a:xfrm>
        </p:grpSpPr>
        <p:sp>
          <p:nvSpPr>
            <p:cNvPr id="21" name="Serbest Form 20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18" name="Dikdörtgen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tr-TR" noProof="0" dirty="0"/>
            </a:p>
          </p:txBody>
        </p:sp>
      </p:grpSp>
      <p:grpSp>
        <p:nvGrpSpPr>
          <p:cNvPr id="7" name="kareler"/>
          <p:cNvGrpSpPr/>
          <p:nvPr/>
        </p:nvGrpSpPr>
        <p:grpSpPr>
          <a:xfrm>
            <a:off x="1" y="800551"/>
            <a:ext cx="1063023" cy="524183"/>
            <a:chOff x="0" y="452558"/>
            <a:chExt cx="914400" cy="524182"/>
          </a:xfrm>
        </p:grpSpPr>
        <p:sp>
          <p:nvSpPr>
            <p:cNvPr id="8" name="Yuvarlatılmış Dikdörtgen 7"/>
            <p:cNvSpPr/>
            <p:nvPr/>
          </p:nvSpPr>
          <p:spPr>
            <a:xfrm>
              <a:off x="591671" y="452558"/>
              <a:ext cx="322729" cy="52418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9" name="Yuvarlatılmış Dikdörtgen 8"/>
            <p:cNvSpPr/>
            <p:nvPr/>
          </p:nvSpPr>
          <p:spPr>
            <a:xfrm>
              <a:off x="215154" y="452558"/>
              <a:ext cx="322729" cy="52418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10" name="Aynı Yanın Köşesi Yuvarlatılmış Dikdörtgen 9"/>
            <p:cNvSpPr/>
            <p:nvPr/>
          </p:nvSpPr>
          <p:spPr>
            <a:xfrm rot="5400000">
              <a:off x="-181408" y="633966"/>
              <a:ext cx="524182" cy="161366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</p:grpSp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218883" y="152400"/>
            <a:ext cx="9751060" cy="1295400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pPr rtl="0"/>
            <a:r>
              <a:rPr lang="tr-TR" noProof="0" dirty="0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8883" y="1600200"/>
            <a:ext cx="9751060" cy="45720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 rtl="0"/>
            <a:r>
              <a:rPr lang="tr-TR" noProof="0" dirty="0"/>
              <a:t>Asıl metin stillerini düzenlemek için tıklayın</a:t>
            </a:r>
          </a:p>
          <a:p>
            <a:pPr lvl="1" rtl="0"/>
            <a:r>
              <a:rPr lang="tr-TR" noProof="0" dirty="0"/>
              <a:t>İkinci düzey</a:t>
            </a:r>
          </a:p>
          <a:p>
            <a:pPr lvl="2" rtl="0"/>
            <a:r>
              <a:rPr lang="tr-TR" noProof="0" dirty="0"/>
              <a:t>Üçüncü düzey</a:t>
            </a:r>
          </a:p>
          <a:p>
            <a:pPr lvl="3" rtl="0"/>
            <a:r>
              <a:rPr lang="tr-TR" noProof="0" dirty="0"/>
              <a:t>Dördüncü düzey</a:t>
            </a:r>
          </a:p>
          <a:p>
            <a:pPr lvl="4" rtl="0"/>
            <a:r>
              <a:rPr lang="tr-TR" noProof="0" dirty="0"/>
              <a:t>Beşinci düzey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1218883" y="6448425"/>
            <a:ext cx="8288401" cy="180976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9547913" y="6448425"/>
            <a:ext cx="1422030" cy="180976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E7E9616D-7AB5-41F3-A02D-8644D06B5CCE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1071516" y="6448425"/>
            <a:ext cx="812588" cy="180976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34C99D79-8A4B-4031-B1E0-AF26F8EDF2BC}" type="slidenum">
              <a:rPr lang="tr-TR" noProof="0" smtClean="0"/>
              <a:pPr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782682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55772" indent="-304747" algn="l" defTabSz="1218987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0679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5782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0884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987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01089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6192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91294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Bilgi Erişim Sistemleri (Sanat)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Sanat Alanında Çalışan Bireylerin (Akademik ya da Sanatçı) Bilgi Davranış Örüntüsü (Literatür Destekli)</a:t>
            </a:r>
          </a:p>
          <a:p>
            <a:r>
              <a:rPr lang="tr-TR" dirty="0"/>
              <a:t>Sanat Alanında Çalışanlara Yönelik Bilgi Erişim Sistemleri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0003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B2728A9-ACC0-40EC-98EF-97B8B0EF0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Bilgi Erişim Sistemleri (Sanat)</a:t>
            </a:r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365B266F-9B50-42C7-9D3D-FE50EBEF47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3776" r="4840" b="11175"/>
          <a:stretch/>
        </p:blipFill>
        <p:spPr>
          <a:xfrm>
            <a:off x="1237572" y="1628800"/>
            <a:ext cx="9250560" cy="4648275"/>
          </a:xfrm>
        </p:spPr>
      </p:pic>
    </p:spTree>
    <p:extLst>
      <p:ext uri="{BB962C8B-B14F-4D97-AF65-F5344CB8AC3E}">
        <p14:creationId xmlns:p14="http://schemas.microsoft.com/office/powerpoint/2010/main" val="3401106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33A3B7-35A1-4BC0-BEE2-5BF8767FD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Bilgi Erişim Sistemleri (Sanat)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098E67-6AE6-4E4A-BBA3-D0EF9E075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Art Index </a:t>
            </a:r>
            <a:r>
              <a:rPr lang="tr-TR" dirty="0" err="1"/>
              <a:t>Retrospective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1667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şçılık 16x9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l="180000" t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2459_TF02787942" id="{737E9ABB-9A33-46E1-8D09-9AA6A1C37534}" vid="{ADDCDC11-5EA1-4211-AA27-BF133182E11C}"/>
    </a:ext>
  </a:extLst>
</a:theme>
</file>

<file path=ppt/theme/theme2.xml><?xml version="1.0" encoding="utf-8"?>
<a:theme xmlns:a="http://schemas.openxmlformats.org/drawingml/2006/main" name="Office Teması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l="180000" t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l="180000" t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308942AA-0721-4324-BC2C-A3CB43F24E7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14945D-DABB-422F-9B28-D299995C92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E700CCB-20BA-4760-AB9F-AC3B63ED32E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40262f94-9f35-4ac3-9a90-690165a166b7"/>
    <ds:schemaRef ds:uri="a4f35948-e619-41b3-aa29-22878b09cfd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Taze gıda sunusu (geniş ekran)</Template>
  <TotalTime>31</TotalTime>
  <Words>45</Words>
  <Application>Microsoft Office PowerPoint</Application>
  <PresentationFormat>Özel</PresentationFormat>
  <Paragraphs>6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Arial</vt:lpstr>
      <vt:lpstr>Constantia</vt:lpstr>
      <vt:lpstr>Aşçılık 16x9</vt:lpstr>
      <vt:lpstr>Bilgi Erişim Sistemleri (Sanat)</vt:lpstr>
      <vt:lpstr>Bilgi Erişim Sistemleri (Sanat)</vt:lpstr>
      <vt:lpstr>Bilgi Erişim Sistemleri (Sanat)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Bilgi erişim sistemlerinin sunduğu bilgi erişim seçenekleri ve disiplin bazlı bilgi arama davranışları  </dc:title>
  <dc:creator>Okur</dc:creator>
  <cp:lastModifiedBy>Neslihan.Er</cp:lastModifiedBy>
  <cp:revision>7</cp:revision>
  <dcterms:created xsi:type="dcterms:W3CDTF">2019-10-31T11:54:33Z</dcterms:created>
  <dcterms:modified xsi:type="dcterms:W3CDTF">2022-07-02T21:23:34Z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