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084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616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16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358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69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53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384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3412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084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92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088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7B549-FABE-4FCA-83B5-FFFE877CFE38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524AD-A718-40C2-83E5-6989FDF0AB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758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>
          <a:xfrm>
            <a:off x="1825625" y="228600"/>
            <a:ext cx="8534400" cy="3124200"/>
          </a:xfrm>
        </p:spPr>
        <p:txBody>
          <a:bodyPr/>
          <a:lstStyle/>
          <a:p>
            <a:pPr eaLnBrk="1" hangingPunct="1"/>
            <a:r>
              <a:rPr lang="tr-TR" altLang="tr-TR" sz="4800" b="1">
                <a:solidFill>
                  <a:schemeClr val="accent1"/>
                </a:solidFill>
              </a:rPr>
              <a:t>COMBATING DISEASES</a:t>
            </a:r>
            <a:endParaRPr lang="en-US" altLang="tr-TR" sz="4800" b="1">
              <a:solidFill>
                <a:schemeClr val="accent1"/>
              </a:solidFill>
            </a:endParaRPr>
          </a:p>
        </p:txBody>
      </p:sp>
      <p:sp>
        <p:nvSpPr>
          <p:cNvPr id="8806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B3E2EF-79D9-42D7-A684-03F4901599FF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413626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825625" y="1524001"/>
            <a:ext cx="4040188" cy="733425"/>
          </a:xfrm>
        </p:spPr>
        <p:txBody>
          <a:bodyPr/>
          <a:lstStyle/>
          <a:p>
            <a:pPr>
              <a:defRPr/>
            </a:pPr>
            <a:r>
              <a:rPr lang="tr-TR"/>
              <a:t>Control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>
          <a:xfrm>
            <a:off x="6315076" y="1524000"/>
            <a:ext cx="4041775" cy="731838"/>
          </a:xfrm>
        </p:spPr>
        <p:txBody>
          <a:bodyPr/>
          <a:lstStyle/>
          <a:p>
            <a:pPr>
              <a:defRPr/>
            </a:pPr>
            <a:r>
              <a:rPr lang="tr-TR" dirty="0" err="1" smtClean="0"/>
              <a:t>Eradication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825626" y="2471739"/>
            <a:ext cx="4041775" cy="3817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1800" b="1" dirty="0">
                <a:solidFill>
                  <a:schemeClr val="accent3"/>
                </a:solidFill>
              </a:rPr>
              <a:t>To decrease the mortality and morbidity rate</a:t>
            </a:r>
            <a:endParaRPr lang="tr-TR" sz="1800" b="1" dirty="0">
              <a:solidFill>
                <a:schemeClr val="accent3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6324600" y="2471738"/>
            <a:ext cx="4038600" cy="3821112"/>
          </a:xfrm>
        </p:spPr>
        <p:txBody>
          <a:bodyPr>
            <a:normAutofit/>
          </a:bodyPr>
          <a:lstStyle/>
          <a:p>
            <a:pPr marL="514350" indent="-514350">
              <a:buNone/>
              <a:defRPr/>
            </a:pPr>
            <a:r>
              <a:rPr lang="en-US" sz="1800" b="1" dirty="0">
                <a:solidFill>
                  <a:schemeClr val="accent3"/>
                </a:solidFill>
              </a:rPr>
              <a:t>1. Removal of an infectious agent at the global level.</a:t>
            </a:r>
          </a:p>
          <a:p>
            <a:pPr marL="514350" indent="-514350">
              <a:buNone/>
              <a:defRPr/>
            </a:pPr>
            <a:endParaRPr lang="en-US" sz="1800" b="1" dirty="0">
              <a:solidFill>
                <a:schemeClr val="accent3"/>
              </a:solidFill>
            </a:endParaRPr>
          </a:p>
          <a:p>
            <a:pPr marL="514350" indent="-514350">
              <a:buNone/>
              <a:defRPr/>
            </a:pPr>
            <a:r>
              <a:rPr lang="en-US" sz="1800" b="1" dirty="0">
                <a:solidFill>
                  <a:schemeClr val="accent3"/>
                </a:solidFill>
              </a:rPr>
              <a:t>2. Reducing the prevalence of infectious disease to a level that is not transmitted in a specific region</a:t>
            </a:r>
          </a:p>
        </p:txBody>
      </p:sp>
      <p:sp>
        <p:nvSpPr>
          <p:cNvPr id="8909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9566AB-F278-41EA-BA34-EBCE812922CC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89095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 b="1">
                <a:solidFill>
                  <a:schemeClr val="accent1"/>
                </a:solidFill>
              </a:rPr>
              <a:t>CONTROL AND ERADICATION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35434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altLang="tr-TR" sz="2800" b="1" dirty="0">
                <a:solidFill>
                  <a:schemeClr val="accent1"/>
                </a:solidFill>
              </a:rPr>
              <a:t>CONTROL AND ERADICATION METHODS</a:t>
            </a:r>
            <a:endParaRPr lang="en-US" sz="2800" dirty="0"/>
          </a:p>
        </p:txBody>
      </p:sp>
      <p:sp>
        <p:nvSpPr>
          <p:cNvPr id="9011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5FE3B0F-D82F-41ED-B3CB-535733C06FCA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274320" indent="-274320">
              <a:buFont typeface="Wingdings 2"/>
              <a:buChar char=""/>
              <a:defRPr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Do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nothing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Quarantine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Cut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culling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Vaccination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Therapeutic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and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prophylactic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chemotherapy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antibiotics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antihelminths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or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other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drugs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Transportation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animals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Mixed,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alternate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and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sequential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grazing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Control of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vectors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Nichenin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filling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Improvement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environment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and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maintenance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conditions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Genetic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improvement</a:t>
            </a: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>
              <a:buFont typeface="Wingdings 2"/>
              <a:buChar char=""/>
              <a:defRPr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Minimal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disease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1800" b="1" dirty="0" err="1">
                <a:solidFill>
                  <a:schemeClr val="accent1">
                    <a:lumMod val="75000"/>
                  </a:schemeClr>
                </a:solidFill>
              </a:rPr>
              <a:t>method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7754982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>
          <a:xfrm>
            <a:off x="1825625" y="0"/>
            <a:ext cx="8534400" cy="838200"/>
          </a:xfrm>
        </p:spPr>
        <p:txBody>
          <a:bodyPr/>
          <a:lstStyle/>
          <a:p>
            <a:pPr eaLnBrk="1" hangingPunct="1"/>
            <a:r>
              <a:rPr lang="en-US" altLang="tr-TR" sz="1800" b="1">
                <a:solidFill>
                  <a:schemeClr val="accent1"/>
                </a:solidFill>
              </a:rPr>
              <a:t>IMPORTANT FACTORS AFFECTING CONTROL AND ERADICATION</a:t>
            </a:r>
            <a:endParaRPr lang="en-US" altLang="tr-TR" sz="1800" b="1">
              <a:solidFill>
                <a:srgbClr val="9D2512"/>
              </a:solidFill>
            </a:endParaRPr>
          </a:p>
        </p:txBody>
      </p:sp>
      <p:sp>
        <p:nvSpPr>
          <p:cNvPr id="9113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A4B15E-28B7-407B-A199-83E09EB50F29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(causes, spread, spread, host, distribution, host-agent relationship) of the disease must be known.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The structure and working system of the veterinary organization should be appropriate.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There must be enough animal stock to replace the animals that are cut or culled during eradication.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It is the most important factor affecting animal breeders' thinking and collaboration control and eradication programs in developing countries.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Another important factor for implementing the control and eradication program is the availability of financial resources.</a:t>
            </a:r>
          </a:p>
        </p:txBody>
      </p:sp>
    </p:spTree>
    <p:extLst>
      <p:ext uri="{BB962C8B-B14F-4D97-AF65-F5344CB8AC3E}">
        <p14:creationId xmlns:p14="http://schemas.microsoft.com/office/powerpoint/2010/main" val="3502341024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Geniş ekran</PresentationFormat>
  <Paragraphs>32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Georgia</vt:lpstr>
      <vt:lpstr>Wingdings 2</vt:lpstr>
      <vt:lpstr>Office Teması</vt:lpstr>
      <vt:lpstr>COMBATING DISEASES</vt:lpstr>
      <vt:lpstr>CONTROL AND ERADICATION</vt:lpstr>
      <vt:lpstr>CONTROL AND ERADICATION METHODS</vt:lpstr>
      <vt:lpstr>IMPORTANT FACTORS AFFECTING CONTROL AND ERADICATION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COMBATING DISEASES</dc:title>
  <dc:creator>Inci Basak Kaya</dc:creator>
  <cp:lastModifiedBy>Inci Basak Kaya</cp:lastModifiedBy>
  <cp:revision>1</cp:revision>
  <dcterms:created xsi:type="dcterms:W3CDTF">2018-02-16T11:06:00Z</dcterms:created>
  <dcterms:modified xsi:type="dcterms:W3CDTF">2018-02-16T11:06:07Z</dcterms:modified>
</cp:coreProperties>
</file>