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3" r:id="rId1"/>
  </p:sldMasterIdLst>
  <p:notesMasterIdLst>
    <p:notesMasterId r:id="rId13"/>
  </p:notesMasterIdLst>
  <p:handoutMasterIdLst>
    <p:handoutMasterId r:id="rId14"/>
  </p:handoutMasterIdLst>
  <p:sldIdLst>
    <p:sldId id="642" r:id="rId2"/>
    <p:sldId id="539" r:id="rId3"/>
    <p:sldId id="624" r:id="rId4"/>
    <p:sldId id="641" r:id="rId5"/>
    <p:sldId id="626" r:id="rId6"/>
    <p:sldId id="634" r:id="rId7"/>
    <p:sldId id="635" r:id="rId8"/>
    <p:sldId id="637" r:id="rId9"/>
    <p:sldId id="638" r:id="rId10"/>
    <p:sldId id="639" r:id="rId11"/>
    <p:sldId id="640" r:id="rId12"/>
  </p:sldIdLst>
  <p:sldSz cx="9144000" cy="6858000" type="screen4x3"/>
  <p:notesSz cx="6794500" cy="99314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0000"/>
    <a:srgbClr val="FFFF00"/>
    <a:srgbClr val="080808"/>
    <a:srgbClr val="FF3131"/>
    <a:srgbClr val="000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15" autoAdjust="0"/>
  </p:normalViewPr>
  <p:slideViewPr>
    <p:cSldViewPr>
      <p:cViewPr varScale="1">
        <p:scale>
          <a:sx n="69" d="100"/>
          <a:sy n="69" d="100"/>
        </p:scale>
        <p:origin x="156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574E3F-DA74-4C11-A6B3-D04A8CC6EECE}" type="doc">
      <dgm:prSet loTypeId="urn:microsoft.com/office/officeart/2005/8/layout/vList5" loCatId="list" qsTypeId="urn:microsoft.com/office/officeart/2005/8/quickstyle/simple1#5" qsCatId="simple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57FD213F-3396-484F-AA20-1B70348B88E0}">
      <dgm:prSet custT="1"/>
      <dgm:spPr/>
      <dgm:t>
        <a:bodyPr/>
        <a:lstStyle/>
        <a:p>
          <a:pPr algn="ctr"/>
          <a:r>
            <a:rPr lang="tr-TR" sz="3200" b="1" dirty="0" smtClean="0">
              <a:solidFill>
                <a:srgbClr val="08080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I</a:t>
          </a:r>
          <a:r>
            <a:rPr lang="en-US" sz="3200" b="1" dirty="0" err="1" smtClean="0">
              <a:solidFill>
                <a:srgbClr val="08080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ntroductory</a:t>
          </a:r>
          <a:r>
            <a:rPr lang="en-US" sz="3200" b="1" dirty="0" smtClean="0">
              <a:solidFill>
                <a:srgbClr val="08080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phase of the lesson</a:t>
          </a:r>
          <a:endParaRPr lang="tr-TR" sz="3200" b="1" dirty="0">
            <a:solidFill>
              <a:srgbClr val="080808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64B1EC-FB75-489C-869D-58F95DE0F3A8}" type="parTrans" cxnId="{AD48A991-ECFD-41EC-8E4C-2EC5E3B357FB}">
      <dgm:prSet/>
      <dgm:spPr/>
      <dgm:t>
        <a:bodyPr/>
        <a:lstStyle/>
        <a:p>
          <a:pPr algn="ctr"/>
          <a:endParaRPr lang="tr-TR" sz="3200" b="1">
            <a:solidFill>
              <a:srgbClr val="00206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7962B0-677D-4F12-BEA5-230370EEEC07}" type="sibTrans" cxnId="{AD48A991-ECFD-41EC-8E4C-2EC5E3B357FB}">
      <dgm:prSet/>
      <dgm:spPr/>
      <dgm:t>
        <a:bodyPr/>
        <a:lstStyle/>
        <a:p>
          <a:pPr algn="ctr"/>
          <a:endParaRPr lang="tr-TR" sz="3200" b="1">
            <a:solidFill>
              <a:srgbClr val="00206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C476F3-89CA-4CAA-8470-43F1EC1581F4}">
      <dgm:prSet custT="1"/>
      <dgm:spPr/>
      <dgm:t>
        <a:bodyPr/>
        <a:lstStyle/>
        <a:p>
          <a:pPr algn="ctr"/>
          <a:r>
            <a:rPr lang="en-US" altLang="tr-TR" sz="32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Purpose of the lesson and examination of the lesson plan</a:t>
          </a:r>
          <a:endParaRPr lang="tr-TR" sz="3200" b="1" dirty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F3CB7B-E4FD-40E5-BEE5-154363D3BE9E}" type="parTrans" cxnId="{2EB5D785-7E93-4DB1-A40D-2CA2E306B808}">
      <dgm:prSet/>
      <dgm:spPr/>
      <dgm:t>
        <a:bodyPr/>
        <a:lstStyle/>
        <a:p>
          <a:pPr algn="ctr"/>
          <a:endParaRPr lang="tr-TR" sz="3200" b="1">
            <a:solidFill>
              <a:srgbClr val="00206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777745-F3A5-40F6-A677-1F180D40D003}" type="sibTrans" cxnId="{2EB5D785-7E93-4DB1-A40D-2CA2E306B808}">
      <dgm:prSet/>
      <dgm:spPr/>
      <dgm:t>
        <a:bodyPr/>
        <a:lstStyle/>
        <a:p>
          <a:pPr algn="ctr"/>
          <a:endParaRPr lang="tr-TR" sz="3200" b="1">
            <a:solidFill>
              <a:srgbClr val="00206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D21F6B-68AE-4573-8815-4FC871CF6F6E}">
      <dgm:prSet custT="1"/>
      <dgm:spPr/>
      <dgm:t>
        <a:bodyPr/>
        <a:lstStyle/>
        <a:p>
          <a:pPr algn="ctr"/>
          <a:r>
            <a:rPr lang="en-US" sz="32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Course rules and expectations from you</a:t>
          </a:r>
          <a:endParaRPr lang="en-US" sz="3200" b="1" dirty="0">
            <a:solidFill>
              <a:srgbClr val="0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D01B8F-DBEE-469D-BF44-0C11C4202552}" type="parTrans" cxnId="{8ED57E80-FB94-4E4E-A88C-CF3F35E6B93B}">
      <dgm:prSet/>
      <dgm:spPr/>
      <dgm:t>
        <a:bodyPr/>
        <a:lstStyle/>
        <a:p>
          <a:pPr algn="ctr"/>
          <a:endParaRPr lang="tr-TR" sz="3200" b="1">
            <a:solidFill>
              <a:srgbClr val="00206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57A2AA-3850-424F-99D0-A931B2677FC2}" type="sibTrans" cxnId="{8ED57E80-FB94-4E4E-A88C-CF3F35E6B93B}">
      <dgm:prSet/>
      <dgm:spPr/>
      <dgm:t>
        <a:bodyPr/>
        <a:lstStyle/>
        <a:p>
          <a:pPr algn="ctr"/>
          <a:endParaRPr lang="tr-TR" sz="3200" b="1">
            <a:solidFill>
              <a:srgbClr val="00206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F2641E-8828-4C27-984A-5B64D106F148}">
      <dgm:prSet custT="1"/>
      <dgm:spPr/>
      <dgm:t>
        <a:bodyPr/>
        <a:lstStyle/>
        <a:p>
          <a:pPr algn="ctr"/>
          <a:r>
            <a:rPr lang="tr-TR" altLang="tr-TR" sz="3200" b="1" dirty="0" err="1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Suggestions</a:t>
          </a:r>
          <a:r>
            <a:rPr lang="tr-TR" altLang="tr-TR" sz="32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altLang="tr-TR" sz="3200" b="1" dirty="0" err="1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and</a:t>
          </a:r>
          <a:r>
            <a:rPr lang="tr-TR" altLang="tr-TR" sz="32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altLang="tr-TR" sz="3200" b="1" dirty="0" err="1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expectations</a:t>
          </a:r>
          <a:endParaRPr lang="tr-TR" sz="3200" b="1" dirty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65A239-E774-46C4-BD01-EB295082106C}" type="parTrans" cxnId="{04479E9E-03FD-44E1-8409-8AFD304B5282}">
      <dgm:prSet/>
      <dgm:spPr/>
      <dgm:t>
        <a:bodyPr/>
        <a:lstStyle/>
        <a:p>
          <a:pPr algn="ctr"/>
          <a:endParaRPr lang="tr-TR" sz="3200" b="1">
            <a:solidFill>
              <a:srgbClr val="00206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CAB6A3-8174-4BB9-B7D5-A6B181ED2F6B}" type="sibTrans" cxnId="{04479E9E-03FD-44E1-8409-8AFD304B5282}">
      <dgm:prSet/>
      <dgm:spPr/>
      <dgm:t>
        <a:bodyPr/>
        <a:lstStyle/>
        <a:p>
          <a:pPr algn="ctr"/>
          <a:endParaRPr lang="tr-TR" sz="3200" b="1">
            <a:solidFill>
              <a:srgbClr val="00206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9040C9-60E3-4209-8BC4-8FF4FE50EE1E}">
      <dgm:prSet custT="1"/>
      <dgm:spPr/>
      <dgm:t>
        <a:bodyPr/>
        <a:lstStyle/>
        <a:p>
          <a:r>
            <a:rPr lang="tr-TR" sz="3200" b="1" dirty="0" err="1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lecture</a:t>
          </a:r>
          <a:r>
            <a:rPr lang="tr-TR" sz="32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sz="3200" b="1" dirty="0" err="1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notes</a:t>
          </a:r>
          <a:endParaRPr lang="en-US" sz="3200" b="1" dirty="0">
            <a:solidFill>
              <a:srgbClr val="0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78BFB2-BCBE-4568-9AFB-3DF885A4AB53}" type="parTrans" cxnId="{1E224A93-7B04-4149-A965-A883EB7CC5DD}">
      <dgm:prSet/>
      <dgm:spPr/>
      <dgm:t>
        <a:bodyPr/>
        <a:lstStyle/>
        <a:p>
          <a:endParaRPr lang="tr-TR"/>
        </a:p>
      </dgm:t>
    </dgm:pt>
    <dgm:pt modelId="{00A7ABBB-046F-4F54-A9F9-47DB33FBE071}" type="sibTrans" cxnId="{1E224A93-7B04-4149-A965-A883EB7CC5DD}">
      <dgm:prSet/>
      <dgm:spPr/>
      <dgm:t>
        <a:bodyPr/>
        <a:lstStyle/>
        <a:p>
          <a:endParaRPr lang="tr-TR"/>
        </a:p>
      </dgm:t>
    </dgm:pt>
    <dgm:pt modelId="{8E432B19-CF18-48FB-A852-405A5DD278E3}" type="pres">
      <dgm:prSet presAssocID="{E3574E3F-DA74-4C11-A6B3-D04A8CC6EE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11C5A85-7623-4285-9588-389D77B7E2A5}" type="pres">
      <dgm:prSet presAssocID="{57FD213F-3396-484F-AA20-1B70348B88E0}" presName="linNode" presStyleCnt="0"/>
      <dgm:spPr/>
    </dgm:pt>
    <dgm:pt modelId="{D026FA94-232E-47E8-89A1-59DD9ECA2223}" type="pres">
      <dgm:prSet presAssocID="{57FD213F-3396-484F-AA20-1B70348B88E0}" presName="parentText" presStyleLbl="node1" presStyleIdx="0" presStyleCnt="5" custScaleX="277079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0ABE540-53FC-44DC-AB6F-13D0035F4948}" type="pres">
      <dgm:prSet presAssocID="{DF7962B0-677D-4F12-BEA5-230370EEEC07}" presName="sp" presStyleCnt="0"/>
      <dgm:spPr/>
    </dgm:pt>
    <dgm:pt modelId="{7CB73B70-51CC-4C4D-A606-5C31996E27F9}" type="pres">
      <dgm:prSet presAssocID="{A9C476F3-89CA-4CAA-8470-43F1EC1581F4}" presName="linNode" presStyleCnt="0"/>
      <dgm:spPr/>
    </dgm:pt>
    <dgm:pt modelId="{6985935E-5E52-4771-BD3B-A276714D4D91}" type="pres">
      <dgm:prSet presAssocID="{A9C476F3-89CA-4CAA-8470-43F1EC1581F4}" presName="parentText" presStyleLbl="node1" presStyleIdx="1" presStyleCnt="5" custScaleX="277778" custScaleY="7850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E1C01A3-6078-49F9-BF56-0953EADD7422}" type="pres">
      <dgm:prSet presAssocID="{C8777745-F3A5-40F6-A677-1F180D40D003}" presName="sp" presStyleCnt="0"/>
      <dgm:spPr/>
    </dgm:pt>
    <dgm:pt modelId="{33C1708E-F374-4E50-8BEF-B596D297C4DD}" type="pres">
      <dgm:prSet presAssocID="{FED21F6B-68AE-4573-8815-4FC871CF6F6E}" presName="linNode" presStyleCnt="0"/>
      <dgm:spPr/>
    </dgm:pt>
    <dgm:pt modelId="{DA5916A6-ECD2-4EB1-A995-6469E3D53580}" type="pres">
      <dgm:prSet presAssocID="{FED21F6B-68AE-4573-8815-4FC871CF6F6E}" presName="parentText" presStyleLbl="node1" presStyleIdx="2" presStyleCnt="5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27D473E-784B-4D66-AEBE-F6B6A662967D}" type="pres">
      <dgm:prSet presAssocID="{8E57A2AA-3850-424F-99D0-A931B2677FC2}" presName="sp" presStyleCnt="0"/>
      <dgm:spPr/>
    </dgm:pt>
    <dgm:pt modelId="{B3E8EC05-C09B-4967-9814-42958C270A21}" type="pres">
      <dgm:prSet presAssocID="{C99040C9-60E3-4209-8BC4-8FF4FE50EE1E}" presName="linNode" presStyleCnt="0"/>
      <dgm:spPr/>
    </dgm:pt>
    <dgm:pt modelId="{C73314A8-FCF1-40DC-BD49-49E8D30118A3}" type="pres">
      <dgm:prSet presAssocID="{C99040C9-60E3-4209-8BC4-8FF4FE50EE1E}" presName="parentText" presStyleLbl="node1" presStyleIdx="3" presStyleCnt="5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99FFBF6-2E55-469B-BCD0-4D4D0E158D66}" type="pres">
      <dgm:prSet presAssocID="{00A7ABBB-046F-4F54-A9F9-47DB33FBE071}" presName="sp" presStyleCnt="0"/>
      <dgm:spPr/>
    </dgm:pt>
    <dgm:pt modelId="{2598DF07-EC4B-426D-B03B-F6950DDFABD2}" type="pres">
      <dgm:prSet presAssocID="{FBF2641E-8828-4C27-984A-5B64D106F148}" presName="linNode" presStyleCnt="0"/>
      <dgm:spPr/>
    </dgm:pt>
    <dgm:pt modelId="{2FB45334-754A-4C45-8373-C5DE695733C8}" type="pres">
      <dgm:prSet presAssocID="{FBF2641E-8828-4C27-984A-5B64D106F148}" presName="parentText" presStyleLbl="node1" presStyleIdx="4" presStyleCnt="5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D48A991-ECFD-41EC-8E4C-2EC5E3B357FB}" srcId="{E3574E3F-DA74-4C11-A6B3-D04A8CC6EECE}" destId="{57FD213F-3396-484F-AA20-1B70348B88E0}" srcOrd="0" destOrd="0" parTransId="{AB64B1EC-FB75-489C-869D-58F95DE0F3A8}" sibTransId="{DF7962B0-677D-4F12-BEA5-230370EEEC07}"/>
    <dgm:cxn modelId="{F3018691-4056-43F9-88DD-0D6A479C4927}" type="presOf" srcId="{57FD213F-3396-484F-AA20-1B70348B88E0}" destId="{D026FA94-232E-47E8-89A1-59DD9ECA2223}" srcOrd="0" destOrd="0" presId="urn:microsoft.com/office/officeart/2005/8/layout/vList5"/>
    <dgm:cxn modelId="{04479E9E-03FD-44E1-8409-8AFD304B5282}" srcId="{E3574E3F-DA74-4C11-A6B3-D04A8CC6EECE}" destId="{FBF2641E-8828-4C27-984A-5B64D106F148}" srcOrd="4" destOrd="0" parTransId="{9565A239-E774-46C4-BD01-EB295082106C}" sibTransId="{E7CAB6A3-8174-4BB9-B7D5-A6B181ED2F6B}"/>
    <dgm:cxn modelId="{2EB5D785-7E93-4DB1-A40D-2CA2E306B808}" srcId="{E3574E3F-DA74-4C11-A6B3-D04A8CC6EECE}" destId="{A9C476F3-89CA-4CAA-8470-43F1EC1581F4}" srcOrd="1" destOrd="0" parTransId="{92F3CB7B-E4FD-40E5-BEE5-154363D3BE9E}" sibTransId="{C8777745-F3A5-40F6-A677-1F180D40D003}"/>
    <dgm:cxn modelId="{7EEECE64-F729-4D37-B874-141634E0C999}" type="presOf" srcId="{E3574E3F-DA74-4C11-A6B3-D04A8CC6EECE}" destId="{8E432B19-CF18-48FB-A852-405A5DD278E3}" srcOrd="0" destOrd="0" presId="urn:microsoft.com/office/officeart/2005/8/layout/vList5"/>
    <dgm:cxn modelId="{8ED57E80-FB94-4E4E-A88C-CF3F35E6B93B}" srcId="{E3574E3F-DA74-4C11-A6B3-D04A8CC6EECE}" destId="{FED21F6B-68AE-4573-8815-4FC871CF6F6E}" srcOrd="2" destOrd="0" parTransId="{41D01B8F-DBEE-469D-BF44-0C11C4202552}" sibTransId="{8E57A2AA-3850-424F-99D0-A931B2677FC2}"/>
    <dgm:cxn modelId="{C1296CC8-4BA1-4231-94B6-63CDF55CB5C2}" type="presOf" srcId="{FED21F6B-68AE-4573-8815-4FC871CF6F6E}" destId="{DA5916A6-ECD2-4EB1-A995-6469E3D53580}" srcOrd="0" destOrd="0" presId="urn:microsoft.com/office/officeart/2005/8/layout/vList5"/>
    <dgm:cxn modelId="{1E224A93-7B04-4149-A965-A883EB7CC5DD}" srcId="{E3574E3F-DA74-4C11-A6B3-D04A8CC6EECE}" destId="{C99040C9-60E3-4209-8BC4-8FF4FE50EE1E}" srcOrd="3" destOrd="0" parTransId="{E078BFB2-BCBE-4568-9AFB-3DF885A4AB53}" sibTransId="{00A7ABBB-046F-4F54-A9F9-47DB33FBE071}"/>
    <dgm:cxn modelId="{08B506A0-9921-4AF0-9749-EC2A5CBFE9D5}" type="presOf" srcId="{FBF2641E-8828-4C27-984A-5B64D106F148}" destId="{2FB45334-754A-4C45-8373-C5DE695733C8}" srcOrd="0" destOrd="0" presId="urn:microsoft.com/office/officeart/2005/8/layout/vList5"/>
    <dgm:cxn modelId="{E70FB0F3-01DE-4E36-98CA-DF7D455124E9}" type="presOf" srcId="{A9C476F3-89CA-4CAA-8470-43F1EC1581F4}" destId="{6985935E-5E52-4771-BD3B-A276714D4D91}" srcOrd="0" destOrd="0" presId="urn:microsoft.com/office/officeart/2005/8/layout/vList5"/>
    <dgm:cxn modelId="{E772D737-F06D-4A5D-804A-F4AC03DB4CB1}" type="presOf" srcId="{C99040C9-60E3-4209-8BC4-8FF4FE50EE1E}" destId="{C73314A8-FCF1-40DC-BD49-49E8D30118A3}" srcOrd="0" destOrd="0" presId="urn:microsoft.com/office/officeart/2005/8/layout/vList5"/>
    <dgm:cxn modelId="{FED2A90E-64C0-444B-A2D4-07DE4C6C9EA1}" type="presParOf" srcId="{8E432B19-CF18-48FB-A852-405A5DD278E3}" destId="{A11C5A85-7623-4285-9588-389D77B7E2A5}" srcOrd="0" destOrd="0" presId="urn:microsoft.com/office/officeart/2005/8/layout/vList5"/>
    <dgm:cxn modelId="{DA45C259-65FC-46DC-9C9E-AE7FA20BE7C7}" type="presParOf" srcId="{A11C5A85-7623-4285-9588-389D77B7E2A5}" destId="{D026FA94-232E-47E8-89A1-59DD9ECA2223}" srcOrd="0" destOrd="0" presId="urn:microsoft.com/office/officeart/2005/8/layout/vList5"/>
    <dgm:cxn modelId="{B05904A1-8E67-4238-B735-81584A22329D}" type="presParOf" srcId="{8E432B19-CF18-48FB-A852-405A5DD278E3}" destId="{A0ABE540-53FC-44DC-AB6F-13D0035F4948}" srcOrd="1" destOrd="0" presId="urn:microsoft.com/office/officeart/2005/8/layout/vList5"/>
    <dgm:cxn modelId="{14316CE4-59CD-4F10-BD53-29450F0BB303}" type="presParOf" srcId="{8E432B19-CF18-48FB-A852-405A5DD278E3}" destId="{7CB73B70-51CC-4C4D-A606-5C31996E27F9}" srcOrd="2" destOrd="0" presId="urn:microsoft.com/office/officeart/2005/8/layout/vList5"/>
    <dgm:cxn modelId="{F3F3EE6B-4259-435E-AEF6-825E05238FF6}" type="presParOf" srcId="{7CB73B70-51CC-4C4D-A606-5C31996E27F9}" destId="{6985935E-5E52-4771-BD3B-A276714D4D91}" srcOrd="0" destOrd="0" presId="urn:microsoft.com/office/officeart/2005/8/layout/vList5"/>
    <dgm:cxn modelId="{84CE5921-CB32-4EDB-8B62-59E800E4DDEB}" type="presParOf" srcId="{8E432B19-CF18-48FB-A852-405A5DD278E3}" destId="{DE1C01A3-6078-49F9-BF56-0953EADD7422}" srcOrd="3" destOrd="0" presId="urn:microsoft.com/office/officeart/2005/8/layout/vList5"/>
    <dgm:cxn modelId="{59E8EE5A-574E-48F4-8055-9D14B916DC56}" type="presParOf" srcId="{8E432B19-CF18-48FB-A852-405A5DD278E3}" destId="{33C1708E-F374-4E50-8BEF-B596D297C4DD}" srcOrd="4" destOrd="0" presId="urn:microsoft.com/office/officeart/2005/8/layout/vList5"/>
    <dgm:cxn modelId="{25C6DF5C-B3FB-4CCC-B1E1-860DFC8B62E4}" type="presParOf" srcId="{33C1708E-F374-4E50-8BEF-B596D297C4DD}" destId="{DA5916A6-ECD2-4EB1-A995-6469E3D53580}" srcOrd="0" destOrd="0" presId="urn:microsoft.com/office/officeart/2005/8/layout/vList5"/>
    <dgm:cxn modelId="{CD446872-FDE1-48BE-AAC2-D88A206560CA}" type="presParOf" srcId="{8E432B19-CF18-48FB-A852-405A5DD278E3}" destId="{127D473E-784B-4D66-AEBE-F6B6A662967D}" srcOrd="5" destOrd="0" presId="urn:microsoft.com/office/officeart/2005/8/layout/vList5"/>
    <dgm:cxn modelId="{858767ED-849B-4778-8ECA-0A8D56A1B559}" type="presParOf" srcId="{8E432B19-CF18-48FB-A852-405A5DD278E3}" destId="{B3E8EC05-C09B-4967-9814-42958C270A21}" srcOrd="6" destOrd="0" presId="urn:microsoft.com/office/officeart/2005/8/layout/vList5"/>
    <dgm:cxn modelId="{90188FD3-CF03-4E8D-82C2-6C1381357455}" type="presParOf" srcId="{B3E8EC05-C09B-4967-9814-42958C270A21}" destId="{C73314A8-FCF1-40DC-BD49-49E8D30118A3}" srcOrd="0" destOrd="0" presId="urn:microsoft.com/office/officeart/2005/8/layout/vList5"/>
    <dgm:cxn modelId="{8954B5BC-1E1F-4D84-9BA7-A1C33853D354}" type="presParOf" srcId="{8E432B19-CF18-48FB-A852-405A5DD278E3}" destId="{D99FFBF6-2E55-469B-BCD0-4D4D0E158D66}" srcOrd="7" destOrd="0" presId="urn:microsoft.com/office/officeart/2005/8/layout/vList5"/>
    <dgm:cxn modelId="{C155331E-F96D-4154-8BC5-ECBA857C5A10}" type="presParOf" srcId="{8E432B19-CF18-48FB-A852-405A5DD278E3}" destId="{2598DF07-EC4B-426D-B03B-F6950DDFABD2}" srcOrd="8" destOrd="0" presId="urn:microsoft.com/office/officeart/2005/8/layout/vList5"/>
    <dgm:cxn modelId="{E5BB68A4-2F9A-43AD-80EF-3A77C8DA67D3}" type="presParOf" srcId="{2598DF07-EC4B-426D-B03B-F6950DDFABD2}" destId="{2FB45334-754A-4C45-8373-C5DE695733C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8E71DF-8CE8-49BC-A349-ABF1DF1B0449}" type="doc">
      <dgm:prSet loTypeId="urn:microsoft.com/office/officeart/2005/8/layout/process4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6D2EB688-01D1-4085-A63C-7CEA2434DC76}">
      <dgm:prSet phldrT="[Metin]" custT="1"/>
      <dgm:spPr>
        <a:solidFill>
          <a:srgbClr val="FF0000"/>
        </a:solidFill>
      </dgm:spPr>
      <dgm:t>
        <a:bodyPr/>
        <a:lstStyle/>
        <a:p>
          <a:r>
            <a:rPr lang="tr-TR" sz="5400" b="1" u="sng" dirty="0" err="1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Purpose</a:t>
          </a:r>
          <a:r>
            <a:rPr lang="tr-TR" sz="5400" b="1" u="sng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of </a:t>
          </a:r>
          <a:r>
            <a:rPr lang="tr-TR" sz="5400" b="1" u="sng" dirty="0" err="1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this</a:t>
          </a:r>
          <a:r>
            <a:rPr lang="tr-TR" sz="5400" b="1" u="sng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</a:t>
          </a:r>
          <a:r>
            <a:rPr lang="tr-TR" sz="5400" b="1" u="sng" dirty="0" err="1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course</a:t>
          </a:r>
          <a:endParaRPr lang="tr-TR" sz="5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FBED6BF4-5480-4CB9-907B-DAC8384558C0}" type="parTrans" cxnId="{04B0CC68-7C25-42F0-A40A-A702A795F5F6}">
      <dgm:prSet/>
      <dgm:spPr/>
      <dgm:t>
        <a:bodyPr/>
        <a:lstStyle/>
        <a:p>
          <a:endParaRPr lang="tr-TR" b="1">
            <a:latin typeface="Times New Roman" pitchFamily="18" charset="0"/>
            <a:cs typeface="Times New Roman" pitchFamily="18" charset="0"/>
          </a:endParaRPr>
        </a:p>
      </dgm:t>
    </dgm:pt>
    <dgm:pt modelId="{3DCF7DB5-A546-47E6-A563-20AF0B39ABEB}" type="sibTrans" cxnId="{04B0CC68-7C25-42F0-A40A-A702A795F5F6}">
      <dgm:prSet/>
      <dgm:spPr/>
      <dgm:t>
        <a:bodyPr/>
        <a:lstStyle/>
        <a:p>
          <a:endParaRPr lang="tr-TR" b="1">
            <a:latin typeface="Times New Roman" pitchFamily="18" charset="0"/>
            <a:cs typeface="Times New Roman" pitchFamily="18" charset="0"/>
          </a:endParaRPr>
        </a:p>
      </dgm:t>
    </dgm:pt>
    <dgm:pt modelId="{2342B16A-03CA-4A6F-9FCA-E8EC4F4CBC0A}" type="pres">
      <dgm:prSet presAssocID="{188E71DF-8CE8-49BC-A349-ABF1DF1B04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0AFB4DE-0A9B-4342-B6CB-97618A528E66}" type="pres">
      <dgm:prSet presAssocID="{6D2EB688-01D1-4085-A63C-7CEA2434DC76}" presName="boxAndChildren" presStyleCnt="0"/>
      <dgm:spPr/>
    </dgm:pt>
    <dgm:pt modelId="{0D03BCE7-9C00-4A17-9C60-1E1597FFE365}" type="pres">
      <dgm:prSet presAssocID="{6D2EB688-01D1-4085-A63C-7CEA2434DC76}" presName="parentTextBox" presStyleLbl="node1" presStyleIdx="0" presStyleCnt="1"/>
      <dgm:spPr/>
      <dgm:t>
        <a:bodyPr/>
        <a:lstStyle/>
        <a:p>
          <a:endParaRPr lang="tr-TR"/>
        </a:p>
      </dgm:t>
    </dgm:pt>
  </dgm:ptLst>
  <dgm:cxnLst>
    <dgm:cxn modelId="{7559ED94-4308-4A6E-8BC3-25E056A10039}" type="presOf" srcId="{188E71DF-8CE8-49BC-A349-ABF1DF1B0449}" destId="{2342B16A-03CA-4A6F-9FCA-E8EC4F4CBC0A}" srcOrd="0" destOrd="0" presId="urn:microsoft.com/office/officeart/2005/8/layout/process4"/>
    <dgm:cxn modelId="{24762560-8F88-41EE-94B6-329CA52D11FA}" type="presOf" srcId="{6D2EB688-01D1-4085-A63C-7CEA2434DC76}" destId="{0D03BCE7-9C00-4A17-9C60-1E1597FFE365}" srcOrd="0" destOrd="0" presId="urn:microsoft.com/office/officeart/2005/8/layout/process4"/>
    <dgm:cxn modelId="{04B0CC68-7C25-42F0-A40A-A702A795F5F6}" srcId="{188E71DF-8CE8-49BC-A349-ABF1DF1B0449}" destId="{6D2EB688-01D1-4085-A63C-7CEA2434DC76}" srcOrd="0" destOrd="0" parTransId="{FBED6BF4-5480-4CB9-907B-DAC8384558C0}" sibTransId="{3DCF7DB5-A546-47E6-A563-20AF0B39ABEB}"/>
    <dgm:cxn modelId="{AFD2F8F7-C777-4598-89E0-A59279D3F2E7}" type="presParOf" srcId="{2342B16A-03CA-4A6F-9FCA-E8EC4F4CBC0A}" destId="{00AFB4DE-0A9B-4342-B6CB-97618A528E66}" srcOrd="0" destOrd="0" presId="urn:microsoft.com/office/officeart/2005/8/layout/process4"/>
    <dgm:cxn modelId="{1A613235-8D4C-4893-ACDE-9CCD3CBA3447}" type="presParOf" srcId="{00AFB4DE-0A9B-4342-B6CB-97618A528E66}" destId="{0D03BCE7-9C00-4A17-9C60-1E1597FFE36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4BFBD4-5161-4720-8A85-E403E667F995}" type="doc">
      <dgm:prSet loTypeId="urn:microsoft.com/office/officeart/2005/8/layout/hierarchy3" loCatId="list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tr-TR"/>
        </a:p>
      </dgm:t>
    </dgm:pt>
    <dgm:pt modelId="{028DFDFC-90D3-4707-ADDA-94B9B0E6FEF7}">
      <dgm:prSet phldrT="[Metin]" custT="1"/>
      <dgm:spPr/>
      <dgm:t>
        <a:bodyPr/>
        <a:lstStyle/>
        <a:p>
          <a:r>
            <a:rPr lang="tr-TR" sz="4400" b="1" u="sng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lecture</a:t>
          </a:r>
          <a:r>
            <a:rPr lang="tr-TR" sz="4400" b="1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sz="4400" b="1" u="sng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notes</a:t>
          </a:r>
          <a:endParaRPr lang="tr-TR" sz="440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085256-8C5C-4181-8C66-B4262A1A3451}" type="parTrans" cxnId="{9211B5A8-D73E-42CE-8E20-AF9211F61F50}">
      <dgm:prSet/>
      <dgm:spPr/>
      <dgm:t>
        <a:bodyPr/>
        <a:lstStyle/>
        <a:p>
          <a:endParaRPr lang="tr-TR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45B254-FD0B-49B2-A8E7-92E73D184C3C}" type="sibTrans" cxnId="{9211B5A8-D73E-42CE-8E20-AF9211F61F50}">
      <dgm:prSet/>
      <dgm:spPr/>
      <dgm:t>
        <a:bodyPr/>
        <a:lstStyle/>
        <a:p>
          <a:endParaRPr lang="tr-TR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B412D9-358E-494B-B1BF-CCA4D621B0FD}">
      <dgm:prSet phldrT="[Metin]" custT="1"/>
      <dgm:spPr/>
      <dgm:t>
        <a:bodyPr/>
        <a:lstStyle/>
        <a:p>
          <a:pPr algn="l"/>
          <a:r>
            <a:rPr lang="tr-TR" sz="3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Presentations</a:t>
          </a:r>
          <a:endParaRPr lang="tr-TR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B4C150-BA6B-4280-8B5C-45832FDA25E8}" type="parTrans" cxnId="{120A6943-F39D-45E6-8D70-77AAC227FA1D}">
      <dgm:prSet/>
      <dgm:spPr/>
      <dgm:t>
        <a:bodyPr/>
        <a:lstStyle/>
        <a:p>
          <a:endParaRPr lang="tr-TR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F57066-C182-41AD-BDB8-B25CAE51BA94}" type="sibTrans" cxnId="{120A6943-F39D-45E6-8D70-77AAC227FA1D}">
      <dgm:prSet/>
      <dgm:spPr/>
      <dgm:t>
        <a:bodyPr/>
        <a:lstStyle/>
        <a:p>
          <a:endParaRPr lang="tr-TR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B5F3B3-E6B6-47C6-B14F-80FFBC062531}">
      <dgm:prSet phldrT="[Metin]" custT="1"/>
      <dgm:spPr/>
      <dgm:t>
        <a:bodyPr/>
        <a:lstStyle/>
        <a:p>
          <a:pPr algn="l"/>
          <a:r>
            <a: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Word </a:t>
          </a:r>
          <a:r>
            <a:rPr lang="tr-TR" sz="3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document</a:t>
          </a:r>
          <a:endParaRPr lang="tr-TR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79DFE1-2B04-4A6B-AAAB-09036D06691D}" type="parTrans" cxnId="{6D3767FB-BFEC-40BA-B5EA-D242773815F2}">
      <dgm:prSet/>
      <dgm:spPr/>
      <dgm:t>
        <a:bodyPr/>
        <a:lstStyle/>
        <a:p>
          <a:endParaRPr lang="tr-TR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644321-B791-4357-A1EE-6654488F81D9}" type="sibTrans" cxnId="{6D3767FB-BFEC-40BA-B5EA-D242773815F2}">
      <dgm:prSet/>
      <dgm:spPr/>
      <dgm:t>
        <a:bodyPr/>
        <a:lstStyle/>
        <a:p>
          <a:endParaRPr lang="tr-TR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2CB28B-BAF2-4639-B206-F3F789E3AF44}">
      <dgm:prSet phldrT="[Metin]" custT="1"/>
      <dgm:spPr/>
      <dgm:t>
        <a:bodyPr/>
        <a:lstStyle/>
        <a:p>
          <a:r>
            <a:rPr lang="tr-TR" sz="3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Providing</a:t>
          </a:r>
          <a:r>
            <a: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sz="3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notes</a:t>
          </a:r>
          <a:endParaRPr lang="tr-TR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999072-B370-46A7-AC98-33DF8A6BB7F6}" type="parTrans" cxnId="{A3F37747-F868-4A1E-8D0E-365EDC893ECC}">
      <dgm:prSet/>
      <dgm:spPr/>
      <dgm:t>
        <a:bodyPr/>
        <a:lstStyle/>
        <a:p>
          <a:endParaRPr lang="tr-TR"/>
        </a:p>
      </dgm:t>
    </dgm:pt>
    <dgm:pt modelId="{259CAA8A-C87D-4E04-B535-EC23FD077A8F}" type="sibTrans" cxnId="{A3F37747-F868-4A1E-8D0E-365EDC893ECC}">
      <dgm:prSet/>
      <dgm:spPr/>
      <dgm:t>
        <a:bodyPr/>
        <a:lstStyle/>
        <a:p>
          <a:endParaRPr lang="tr-TR"/>
        </a:p>
      </dgm:t>
    </dgm:pt>
    <dgm:pt modelId="{9E8A503A-24ED-4F5A-B56D-8CE757DB9046}" type="pres">
      <dgm:prSet presAssocID="{6F4BFBD4-5161-4720-8A85-E403E667F99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6B8E7219-7589-41A4-8E6A-21B037327053}" type="pres">
      <dgm:prSet presAssocID="{028DFDFC-90D3-4707-ADDA-94B9B0E6FEF7}" presName="root" presStyleCnt="0"/>
      <dgm:spPr/>
    </dgm:pt>
    <dgm:pt modelId="{6BBA0FCC-1D88-4EA1-BDC8-1E380618132E}" type="pres">
      <dgm:prSet presAssocID="{028DFDFC-90D3-4707-ADDA-94B9B0E6FEF7}" presName="rootComposite" presStyleCnt="0"/>
      <dgm:spPr/>
    </dgm:pt>
    <dgm:pt modelId="{4AFEFB26-60E2-46CA-AC02-886F6C85FC78}" type="pres">
      <dgm:prSet presAssocID="{028DFDFC-90D3-4707-ADDA-94B9B0E6FEF7}" presName="rootText" presStyleLbl="node1" presStyleIdx="0" presStyleCnt="1" custScaleX="619667"/>
      <dgm:spPr/>
      <dgm:t>
        <a:bodyPr/>
        <a:lstStyle/>
        <a:p>
          <a:endParaRPr lang="tr-TR"/>
        </a:p>
      </dgm:t>
    </dgm:pt>
    <dgm:pt modelId="{3AB850B6-53DB-4EAD-AE50-65A82E309E92}" type="pres">
      <dgm:prSet presAssocID="{028DFDFC-90D3-4707-ADDA-94B9B0E6FEF7}" presName="rootConnector" presStyleLbl="node1" presStyleIdx="0" presStyleCnt="1"/>
      <dgm:spPr/>
      <dgm:t>
        <a:bodyPr/>
        <a:lstStyle/>
        <a:p>
          <a:endParaRPr lang="tr-TR"/>
        </a:p>
      </dgm:t>
    </dgm:pt>
    <dgm:pt modelId="{01D37381-0B14-41A3-BFFE-AEA22FF7CDF1}" type="pres">
      <dgm:prSet presAssocID="{028DFDFC-90D3-4707-ADDA-94B9B0E6FEF7}" presName="childShape" presStyleCnt="0"/>
      <dgm:spPr/>
    </dgm:pt>
    <dgm:pt modelId="{934BBD66-8D37-4C56-9537-5D170D151805}" type="pres">
      <dgm:prSet presAssocID="{62B4C150-BA6B-4280-8B5C-45832FDA25E8}" presName="Name13" presStyleLbl="parChTrans1D2" presStyleIdx="0" presStyleCnt="3"/>
      <dgm:spPr/>
      <dgm:t>
        <a:bodyPr/>
        <a:lstStyle/>
        <a:p>
          <a:endParaRPr lang="tr-TR"/>
        </a:p>
      </dgm:t>
    </dgm:pt>
    <dgm:pt modelId="{AFDC0A7D-5AC3-4EDF-94BA-8FC5843E5D6C}" type="pres">
      <dgm:prSet presAssocID="{DFB412D9-358E-494B-B1BF-CCA4D621B0FD}" presName="childText" presStyleLbl="bgAcc1" presStyleIdx="0" presStyleCnt="3" custScaleX="269295" custLinFactNeighborY="6680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FE21A7E-87EF-4459-B843-D2C8CDB7048C}" type="pres">
      <dgm:prSet presAssocID="{1F79DFE1-2B04-4A6B-AAAB-09036D06691D}" presName="Name13" presStyleLbl="parChTrans1D2" presStyleIdx="1" presStyleCnt="3"/>
      <dgm:spPr/>
      <dgm:t>
        <a:bodyPr/>
        <a:lstStyle/>
        <a:p>
          <a:endParaRPr lang="tr-TR"/>
        </a:p>
      </dgm:t>
    </dgm:pt>
    <dgm:pt modelId="{8771DBA4-9F60-48D4-810E-167677BBDAC5}" type="pres">
      <dgm:prSet presAssocID="{F0B5F3B3-E6B6-47C6-B14F-80FFBC062531}" presName="childText" presStyleLbl="bgAcc1" presStyleIdx="1" presStyleCnt="3" custScaleX="272359" custLinFactNeighborY="9106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8B6165B-3E57-4F65-B461-C47D548561BA}" type="pres">
      <dgm:prSet presAssocID="{51999072-B370-46A7-AC98-33DF8A6BB7F6}" presName="Name13" presStyleLbl="parChTrans1D2" presStyleIdx="2" presStyleCnt="3"/>
      <dgm:spPr/>
      <dgm:t>
        <a:bodyPr/>
        <a:lstStyle/>
        <a:p>
          <a:endParaRPr lang="tr-TR"/>
        </a:p>
      </dgm:t>
    </dgm:pt>
    <dgm:pt modelId="{22C1AD44-127E-4A34-BDDA-D9C1C2CF3C18}" type="pres">
      <dgm:prSet presAssocID="{FD2CB28B-BAF2-4639-B206-F3F789E3AF44}" presName="childText" presStyleLbl="bgAcc1" presStyleIdx="2" presStyleCnt="3" custScaleX="272359" custScaleY="165384" custLinFactY="17718" custLinFactNeighborY="1000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CDE668A-482E-4F98-96EA-19578F414936}" type="presOf" srcId="{1F79DFE1-2B04-4A6B-AAAB-09036D06691D}" destId="{DFE21A7E-87EF-4459-B843-D2C8CDB7048C}" srcOrd="0" destOrd="0" presId="urn:microsoft.com/office/officeart/2005/8/layout/hierarchy3"/>
    <dgm:cxn modelId="{1E42999A-D905-4412-BAE0-7F4937A2240C}" type="presOf" srcId="{62B4C150-BA6B-4280-8B5C-45832FDA25E8}" destId="{934BBD66-8D37-4C56-9537-5D170D151805}" srcOrd="0" destOrd="0" presId="urn:microsoft.com/office/officeart/2005/8/layout/hierarchy3"/>
    <dgm:cxn modelId="{8C6776B1-0DB9-4AC4-BE2B-F8341C028D39}" type="presOf" srcId="{028DFDFC-90D3-4707-ADDA-94B9B0E6FEF7}" destId="{3AB850B6-53DB-4EAD-AE50-65A82E309E92}" srcOrd="1" destOrd="0" presId="urn:microsoft.com/office/officeart/2005/8/layout/hierarchy3"/>
    <dgm:cxn modelId="{120A6943-F39D-45E6-8D70-77AAC227FA1D}" srcId="{028DFDFC-90D3-4707-ADDA-94B9B0E6FEF7}" destId="{DFB412D9-358E-494B-B1BF-CCA4D621B0FD}" srcOrd="0" destOrd="0" parTransId="{62B4C150-BA6B-4280-8B5C-45832FDA25E8}" sibTransId="{52F57066-C182-41AD-BDB8-B25CAE51BA94}"/>
    <dgm:cxn modelId="{10347221-BD7B-4A1D-B819-CDD148B09552}" type="presOf" srcId="{51999072-B370-46A7-AC98-33DF8A6BB7F6}" destId="{B8B6165B-3E57-4F65-B461-C47D548561BA}" srcOrd="0" destOrd="0" presId="urn:microsoft.com/office/officeart/2005/8/layout/hierarchy3"/>
    <dgm:cxn modelId="{A86399C4-375A-4F95-B6C9-749FB45D7F41}" type="presOf" srcId="{028DFDFC-90D3-4707-ADDA-94B9B0E6FEF7}" destId="{4AFEFB26-60E2-46CA-AC02-886F6C85FC78}" srcOrd="0" destOrd="0" presId="urn:microsoft.com/office/officeart/2005/8/layout/hierarchy3"/>
    <dgm:cxn modelId="{A3F37747-F868-4A1E-8D0E-365EDC893ECC}" srcId="{028DFDFC-90D3-4707-ADDA-94B9B0E6FEF7}" destId="{FD2CB28B-BAF2-4639-B206-F3F789E3AF44}" srcOrd="2" destOrd="0" parTransId="{51999072-B370-46A7-AC98-33DF8A6BB7F6}" sibTransId="{259CAA8A-C87D-4E04-B535-EC23FD077A8F}"/>
    <dgm:cxn modelId="{0FE7D778-0B62-4FCB-B935-B24D2F095A3B}" type="presOf" srcId="{6F4BFBD4-5161-4720-8A85-E403E667F995}" destId="{9E8A503A-24ED-4F5A-B56D-8CE757DB9046}" srcOrd="0" destOrd="0" presId="urn:microsoft.com/office/officeart/2005/8/layout/hierarchy3"/>
    <dgm:cxn modelId="{BC60521C-B19E-44CC-B0E4-0C33E9FACF15}" type="presOf" srcId="{DFB412D9-358E-494B-B1BF-CCA4D621B0FD}" destId="{AFDC0A7D-5AC3-4EDF-94BA-8FC5843E5D6C}" srcOrd="0" destOrd="0" presId="urn:microsoft.com/office/officeart/2005/8/layout/hierarchy3"/>
    <dgm:cxn modelId="{6D3767FB-BFEC-40BA-B5EA-D242773815F2}" srcId="{028DFDFC-90D3-4707-ADDA-94B9B0E6FEF7}" destId="{F0B5F3B3-E6B6-47C6-B14F-80FFBC062531}" srcOrd="1" destOrd="0" parTransId="{1F79DFE1-2B04-4A6B-AAAB-09036D06691D}" sibTransId="{E9644321-B791-4357-A1EE-6654488F81D9}"/>
    <dgm:cxn modelId="{9211B5A8-D73E-42CE-8E20-AF9211F61F50}" srcId="{6F4BFBD4-5161-4720-8A85-E403E667F995}" destId="{028DFDFC-90D3-4707-ADDA-94B9B0E6FEF7}" srcOrd="0" destOrd="0" parTransId="{C4085256-8C5C-4181-8C66-B4262A1A3451}" sibTransId="{B045B254-FD0B-49B2-A8E7-92E73D184C3C}"/>
    <dgm:cxn modelId="{545A6047-44DC-49DA-A212-EBC9629FD6DE}" type="presOf" srcId="{FD2CB28B-BAF2-4639-B206-F3F789E3AF44}" destId="{22C1AD44-127E-4A34-BDDA-D9C1C2CF3C18}" srcOrd="0" destOrd="0" presId="urn:microsoft.com/office/officeart/2005/8/layout/hierarchy3"/>
    <dgm:cxn modelId="{CB247E61-7ECF-4BD8-8CB2-12333A51D890}" type="presOf" srcId="{F0B5F3B3-E6B6-47C6-B14F-80FFBC062531}" destId="{8771DBA4-9F60-48D4-810E-167677BBDAC5}" srcOrd="0" destOrd="0" presId="urn:microsoft.com/office/officeart/2005/8/layout/hierarchy3"/>
    <dgm:cxn modelId="{9704D02E-1BE5-47C2-BEB6-389FEA20C1A8}" type="presParOf" srcId="{9E8A503A-24ED-4F5A-B56D-8CE757DB9046}" destId="{6B8E7219-7589-41A4-8E6A-21B037327053}" srcOrd="0" destOrd="0" presId="urn:microsoft.com/office/officeart/2005/8/layout/hierarchy3"/>
    <dgm:cxn modelId="{3A1C2CA3-0C9C-41F1-9DA2-1CA0056BA8F0}" type="presParOf" srcId="{6B8E7219-7589-41A4-8E6A-21B037327053}" destId="{6BBA0FCC-1D88-4EA1-BDC8-1E380618132E}" srcOrd="0" destOrd="0" presId="urn:microsoft.com/office/officeart/2005/8/layout/hierarchy3"/>
    <dgm:cxn modelId="{5BBD5922-16A1-4AF3-A5E9-8E985C2969A6}" type="presParOf" srcId="{6BBA0FCC-1D88-4EA1-BDC8-1E380618132E}" destId="{4AFEFB26-60E2-46CA-AC02-886F6C85FC78}" srcOrd="0" destOrd="0" presId="urn:microsoft.com/office/officeart/2005/8/layout/hierarchy3"/>
    <dgm:cxn modelId="{01FBCEB0-BAC1-4A81-B4EF-71683A1E8EDF}" type="presParOf" srcId="{6BBA0FCC-1D88-4EA1-BDC8-1E380618132E}" destId="{3AB850B6-53DB-4EAD-AE50-65A82E309E92}" srcOrd="1" destOrd="0" presId="urn:microsoft.com/office/officeart/2005/8/layout/hierarchy3"/>
    <dgm:cxn modelId="{3AFBFC1D-C5C7-4763-ADCB-3FD6D5C09216}" type="presParOf" srcId="{6B8E7219-7589-41A4-8E6A-21B037327053}" destId="{01D37381-0B14-41A3-BFFE-AEA22FF7CDF1}" srcOrd="1" destOrd="0" presId="urn:microsoft.com/office/officeart/2005/8/layout/hierarchy3"/>
    <dgm:cxn modelId="{5EF66E2C-10E3-44BD-80DF-44900356914B}" type="presParOf" srcId="{01D37381-0B14-41A3-BFFE-AEA22FF7CDF1}" destId="{934BBD66-8D37-4C56-9537-5D170D151805}" srcOrd="0" destOrd="0" presId="urn:microsoft.com/office/officeart/2005/8/layout/hierarchy3"/>
    <dgm:cxn modelId="{D83361CF-6668-4615-84A8-C810CEC78197}" type="presParOf" srcId="{01D37381-0B14-41A3-BFFE-AEA22FF7CDF1}" destId="{AFDC0A7D-5AC3-4EDF-94BA-8FC5843E5D6C}" srcOrd="1" destOrd="0" presId="urn:microsoft.com/office/officeart/2005/8/layout/hierarchy3"/>
    <dgm:cxn modelId="{537E5279-EDB4-46EA-8092-3EEF8938DFC2}" type="presParOf" srcId="{01D37381-0B14-41A3-BFFE-AEA22FF7CDF1}" destId="{DFE21A7E-87EF-4459-B843-D2C8CDB7048C}" srcOrd="2" destOrd="0" presId="urn:microsoft.com/office/officeart/2005/8/layout/hierarchy3"/>
    <dgm:cxn modelId="{C8AF87AC-991A-4AD8-9246-D2A999AD5B36}" type="presParOf" srcId="{01D37381-0B14-41A3-BFFE-AEA22FF7CDF1}" destId="{8771DBA4-9F60-48D4-810E-167677BBDAC5}" srcOrd="3" destOrd="0" presId="urn:microsoft.com/office/officeart/2005/8/layout/hierarchy3"/>
    <dgm:cxn modelId="{19F6C616-4285-4219-B67D-B4D8E09ED2EC}" type="presParOf" srcId="{01D37381-0B14-41A3-BFFE-AEA22FF7CDF1}" destId="{B8B6165B-3E57-4F65-B461-C47D548561BA}" srcOrd="4" destOrd="0" presId="urn:microsoft.com/office/officeart/2005/8/layout/hierarchy3"/>
    <dgm:cxn modelId="{8F26494A-284A-4F95-A552-79FC1ED4787A}" type="presParOf" srcId="{01D37381-0B14-41A3-BFFE-AEA22FF7CDF1}" destId="{22C1AD44-127E-4A34-BDDA-D9C1C2CF3C18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26FA94-232E-47E8-89A1-59DD9ECA2223}">
      <dsp:nvSpPr>
        <dsp:cNvPr id="0" name=""/>
        <dsp:cNvSpPr/>
      </dsp:nvSpPr>
      <dsp:spPr>
        <a:xfrm>
          <a:off x="4145" y="2157"/>
          <a:ext cx="8475569" cy="108456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>
              <a:solidFill>
                <a:srgbClr val="08080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I</a:t>
          </a:r>
          <a:r>
            <a:rPr lang="en-US" sz="3200" b="1" kern="1200" dirty="0" err="1" smtClean="0">
              <a:solidFill>
                <a:srgbClr val="08080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ntroductory</a:t>
          </a:r>
          <a:r>
            <a:rPr lang="en-US" sz="3200" b="1" kern="1200" dirty="0" smtClean="0">
              <a:solidFill>
                <a:srgbClr val="08080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phase of the lesson</a:t>
          </a:r>
          <a:endParaRPr lang="tr-TR" sz="3200" b="1" kern="1200" dirty="0">
            <a:solidFill>
              <a:srgbClr val="080808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089" y="55101"/>
        <a:ext cx="8369681" cy="978678"/>
      </dsp:txXfrm>
    </dsp:sp>
    <dsp:sp modelId="{6985935E-5E52-4771-BD3B-A276714D4D91}">
      <dsp:nvSpPr>
        <dsp:cNvPr id="0" name=""/>
        <dsp:cNvSpPr/>
      </dsp:nvSpPr>
      <dsp:spPr>
        <a:xfrm>
          <a:off x="4145" y="1140952"/>
          <a:ext cx="8488652" cy="851449"/>
        </a:xfrm>
        <a:prstGeom prst="round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tr-TR" sz="3200" b="1" kern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Purpose of the lesson and examination of the lesson plan</a:t>
          </a:r>
          <a:endParaRPr lang="tr-TR" sz="3200" b="1" kern="1200" dirty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709" y="1182516"/>
        <a:ext cx="8405524" cy="768321"/>
      </dsp:txXfrm>
    </dsp:sp>
    <dsp:sp modelId="{DA5916A6-ECD2-4EB1-A995-6469E3D53580}">
      <dsp:nvSpPr>
        <dsp:cNvPr id="0" name=""/>
        <dsp:cNvSpPr/>
      </dsp:nvSpPr>
      <dsp:spPr>
        <a:xfrm>
          <a:off x="4145" y="2046630"/>
          <a:ext cx="8488652" cy="1084566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Course rules and expectations from you</a:t>
          </a:r>
          <a:endParaRPr lang="en-US" sz="3200" b="1" kern="1200" dirty="0">
            <a:solidFill>
              <a:srgbClr val="0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089" y="2099574"/>
        <a:ext cx="8382764" cy="978678"/>
      </dsp:txXfrm>
    </dsp:sp>
    <dsp:sp modelId="{C73314A8-FCF1-40DC-BD49-49E8D30118A3}">
      <dsp:nvSpPr>
        <dsp:cNvPr id="0" name=""/>
        <dsp:cNvSpPr/>
      </dsp:nvSpPr>
      <dsp:spPr>
        <a:xfrm>
          <a:off x="4145" y="3185425"/>
          <a:ext cx="8488652" cy="1084566"/>
        </a:xfrm>
        <a:prstGeom prst="round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err="1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lecture</a:t>
          </a:r>
          <a:r>
            <a:rPr lang="tr-TR" sz="3200" b="1" kern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sz="3200" b="1" kern="1200" dirty="0" err="1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notes</a:t>
          </a:r>
          <a:endParaRPr lang="en-US" sz="3200" b="1" kern="1200" dirty="0">
            <a:solidFill>
              <a:srgbClr val="0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089" y="3238369"/>
        <a:ext cx="8382764" cy="978678"/>
      </dsp:txXfrm>
    </dsp:sp>
    <dsp:sp modelId="{2FB45334-754A-4C45-8373-C5DE695733C8}">
      <dsp:nvSpPr>
        <dsp:cNvPr id="0" name=""/>
        <dsp:cNvSpPr/>
      </dsp:nvSpPr>
      <dsp:spPr>
        <a:xfrm>
          <a:off x="4145" y="4324220"/>
          <a:ext cx="8488652" cy="1084566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altLang="tr-TR" sz="3200" b="1" kern="1200" dirty="0" err="1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Suggestions</a:t>
          </a:r>
          <a:r>
            <a:rPr lang="tr-TR" altLang="tr-TR" sz="3200" b="1" kern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altLang="tr-TR" sz="3200" b="1" kern="1200" dirty="0" err="1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and</a:t>
          </a:r>
          <a:r>
            <a:rPr lang="tr-TR" altLang="tr-TR" sz="3200" b="1" kern="12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altLang="tr-TR" sz="3200" b="1" kern="1200" dirty="0" err="1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expectations</a:t>
          </a:r>
          <a:endParaRPr lang="tr-TR" sz="3200" b="1" kern="1200" dirty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089" y="4377164"/>
        <a:ext cx="8382764" cy="9786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03BCE7-9C00-4A17-9C60-1E1597FFE365}">
      <dsp:nvSpPr>
        <dsp:cNvPr id="0" name=""/>
        <dsp:cNvSpPr/>
      </dsp:nvSpPr>
      <dsp:spPr>
        <a:xfrm>
          <a:off x="0" y="0"/>
          <a:ext cx="8229600" cy="2016224"/>
        </a:xfrm>
        <a:prstGeom prst="rect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4048" tIns="384048" rIns="384048" bIns="384048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400" b="1" u="sng" kern="1200" dirty="0" err="1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Purpose</a:t>
          </a:r>
          <a:r>
            <a:rPr lang="tr-TR" sz="5400" b="1" u="sng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of </a:t>
          </a:r>
          <a:r>
            <a:rPr lang="tr-TR" sz="5400" b="1" u="sng" kern="1200" dirty="0" err="1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this</a:t>
          </a:r>
          <a:r>
            <a:rPr lang="tr-TR" sz="5400" b="1" u="sng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</a:t>
          </a:r>
          <a:r>
            <a:rPr lang="tr-TR" sz="5400" b="1" u="sng" kern="1200" dirty="0" err="1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course</a:t>
          </a:r>
          <a:endParaRPr lang="tr-TR" sz="5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8229600" cy="20162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EFB26-60E2-46CA-AC02-886F6C85FC78}">
      <dsp:nvSpPr>
        <dsp:cNvPr id="0" name=""/>
        <dsp:cNvSpPr/>
      </dsp:nvSpPr>
      <dsp:spPr>
        <a:xfrm>
          <a:off x="1" y="670539"/>
          <a:ext cx="8229597" cy="6640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b="1" u="sng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lecture</a:t>
          </a:r>
          <a:r>
            <a:rPr lang="tr-TR" sz="4400" b="1" u="sng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sz="4400" b="1" u="sng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notes</a:t>
          </a:r>
          <a:endParaRPr lang="tr-TR" sz="440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450" y="689988"/>
        <a:ext cx="8190699" cy="625135"/>
      </dsp:txXfrm>
    </dsp:sp>
    <dsp:sp modelId="{934BBD66-8D37-4C56-9537-5D170D151805}">
      <dsp:nvSpPr>
        <dsp:cNvPr id="0" name=""/>
        <dsp:cNvSpPr/>
      </dsp:nvSpPr>
      <dsp:spPr>
        <a:xfrm>
          <a:off x="822960" y="1334572"/>
          <a:ext cx="822959" cy="9416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1659"/>
              </a:lnTo>
              <a:lnTo>
                <a:pt x="822959" y="941659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DC0A7D-5AC3-4EDF-94BA-8FC5843E5D6C}">
      <dsp:nvSpPr>
        <dsp:cNvPr id="0" name=""/>
        <dsp:cNvSpPr/>
      </dsp:nvSpPr>
      <dsp:spPr>
        <a:xfrm>
          <a:off x="1645920" y="1944215"/>
          <a:ext cx="2861136" cy="6640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Presentations</a:t>
          </a:r>
          <a:endParaRPr lang="tr-TR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65369" y="1963664"/>
        <a:ext cx="2822238" cy="625135"/>
      </dsp:txXfrm>
    </dsp:sp>
    <dsp:sp modelId="{DFE21A7E-87EF-4459-B843-D2C8CDB7048C}">
      <dsp:nvSpPr>
        <dsp:cNvPr id="0" name=""/>
        <dsp:cNvSpPr/>
      </dsp:nvSpPr>
      <dsp:spPr>
        <a:xfrm>
          <a:off x="822960" y="1334572"/>
          <a:ext cx="822959" cy="19327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2750"/>
              </a:lnTo>
              <a:lnTo>
                <a:pt x="822959" y="193275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71DBA4-9F60-48D4-810E-167677BBDAC5}">
      <dsp:nvSpPr>
        <dsp:cNvPr id="0" name=""/>
        <dsp:cNvSpPr/>
      </dsp:nvSpPr>
      <dsp:spPr>
        <a:xfrm>
          <a:off x="1645920" y="2935306"/>
          <a:ext cx="2893689" cy="6640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Word </a:t>
          </a:r>
          <a:r>
            <a:rPr lang="tr-TR" sz="3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document</a:t>
          </a:r>
          <a:endParaRPr lang="tr-TR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65369" y="2954755"/>
        <a:ext cx="2854791" cy="625135"/>
      </dsp:txXfrm>
    </dsp:sp>
    <dsp:sp modelId="{B8B6165B-3E57-4F65-B461-C47D548561BA}">
      <dsp:nvSpPr>
        <dsp:cNvPr id="0" name=""/>
        <dsp:cNvSpPr/>
      </dsp:nvSpPr>
      <dsp:spPr>
        <a:xfrm>
          <a:off x="822960" y="1334572"/>
          <a:ext cx="822959" cy="30457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5735"/>
              </a:lnTo>
              <a:lnTo>
                <a:pt x="822959" y="3045735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C1AD44-127E-4A34-BDDA-D9C1C2CF3C18}">
      <dsp:nvSpPr>
        <dsp:cNvPr id="0" name=""/>
        <dsp:cNvSpPr/>
      </dsp:nvSpPr>
      <dsp:spPr>
        <a:xfrm>
          <a:off x="1645920" y="3831205"/>
          <a:ext cx="2893689" cy="10982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Providing</a:t>
          </a:r>
          <a:r>
            <a:rPr lang="tr-TR" sz="3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tr-TR" sz="3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notes</a:t>
          </a:r>
          <a:endParaRPr lang="tr-TR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78085" y="3863370"/>
        <a:ext cx="2829359" cy="1033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8A5E4B92-4483-487E-B420-EA91E4E250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149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560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071166D0-8638-4256-9029-F84D2D165BB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22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530A9B-D354-4426-AB0E-1E968149D152}" type="slidenum">
              <a:rPr lang="tr-TR"/>
              <a:pPr/>
              <a:t>1</a:t>
            </a:fld>
            <a:endParaRPr lang="tr-T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411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989CB4-856A-4D11-A080-BAB5400D3BD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59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BB250B-9576-4552-9812-8C772C7B5F9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74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42A01E-C299-4E51-8499-2F49BFA550B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75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E1B45-460E-4E6E-8133-F54D62CB62C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96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27CDF-0470-4A7C-953C-02BC338EE28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00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71B657-80B9-4B9A-91DB-DD234B5CB2D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92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08927-43B9-4C8F-85D1-4ADD8D9B2FF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06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803E09-FA27-408B-99BD-B943404EFEE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17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C67F84-FF61-4D02-8BD4-833C691482E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69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AB607-77B8-4DCE-89A5-C679F6BC802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74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3FF0EB-3FF3-40C3-B032-C741890F1E6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13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F42E28E-6FBB-4908-B3C5-E94AE6C2D1E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308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403648" y="188640"/>
            <a:ext cx="6120680" cy="1340720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tr-TR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«AGRICULTURAL POLICY»</a:t>
            </a:r>
            <a:endParaRPr lang="tr-T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763713" y="4638615"/>
            <a:ext cx="7380287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 algn="r"/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Prof. Dr. İlkay DELLAL</a:t>
            </a:r>
          </a:p>
          <a:p>
            <a:pPr lvl="0" algn="r"/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Assoc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Prof. Yener ATASEVEN</a:t>
            </a:r>
          </a:p>
          <a:p>
            <a:pPr algn="r"/>
            <a:r>
              <a:rPr lang="en-A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Ilkay.Dellal@ankara.edu.tr</a:t>
            </a:r>
            <a:endParaRPr lang="tr-T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yenerataseven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r>
              <a:rPr lang="tr-TR" sz="1400" b="1" dirty="0">
                <a:latin typeface="Times New Roman" pitchFamily="18" charset="0"/>
                <a:cs typeface="Times New Roman" pitchFamily="18" charset="0"/>
              </a:rPr>
              <a:t>hotmail.com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Ankara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University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Faculty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Agriculture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Deparment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Agricultural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Economics</a:t>
            </a:r>
            <a:endParaRPr lang="tr-TR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AutoShape 4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6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2" descr="https://upload.wikimedia.org/wikipedia/commons/thumb/5/5e/Ankara_%C3%9Cniversitesi_Ziraat_Fak%C3%BCltesi.jpg/220px-Ankara_%C3%9Cniversitesi_Ziraat_Fak%C3%BCltes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60648"/>
            <a:ext cx="1300857" cy="126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cplayer.biz.tr/docs-images/88/116185330/images/1-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60648"/>
            <a:ext cx="1335410" cy="132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İlgili resi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4" y="2492895"/>
            <a:ext cx="4489876" cy="421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İlgili resi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735" y="1628800"/>
            <a:ext cx="381181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19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lvl="0" indent="0" algn="ctr">
              <a:buNone/>
            </a:pPr>
            <a:endParaRPr lang="tr-TR" altLang="tr-TR" sz="4800" b="1" u="sng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tr-TR" altLang="tr-TR" sz="4800" b="1" u="sng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YOUR SUGGESTIONS?</a:t>
            </a:r>
            <a:endParaRPr lang="tr-TR" altLang="tr-TR" sz="4800" b="1" u="sng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tr-TR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mail: </a:t>
            </a:r>
            <a:r>
              <a:rPr lang="en-US" sz="4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yenerataseven</a:t>
            </a:r>
            <a:r>
              <a:rPr lang="en-US" sz="4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@</a:t>
            </a:r>
            <a:r>
              <a:rPr lang="tr-TR" sz="4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hotmail.com</a:t>
            </a: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792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85728"/>
            <a:ext cx="7989887" cy="4903811"/>
          </a:xfrm>
        </p:spPr>
        <p:txBody>
          <a:bodyPr/>
          <a:lstStyle/>
          <a:p>
            <a:pPr algn="ctr">
              <a:buNone/>
              <a:defRPr/>
            </a:pPr>
            <a:r>
              <a:rPr lang="tr-TR" sz="7800" dirty="0">
                <a:solidFill>
                  <a:srgbClr val="FF0000"/>
                </a:solidFill>
                <a:latin typeface="Comic Sans MS" pitchFamily="66" charset="0"/>
              </a:rPr>
              <a:t>THANKS</a:t>
            </a:r>
            <a:r>
              <a:rPr lang="en-US" sz="7800" dirty="0" smtClean="0">
                <a:solidFill>
                  <a:srgbClr val="FF0000"/>
                </a:solidFill>
                <a:latin typeface="Comic Sans MS" pitchFamily="66" charset="0"/>
              </a:rPr>
              <a:t>...</a:t>
            </a:r>
            <a:endParaRPr lang="tr-TR" sz="7800" dirty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8000" dirty="0">
              <a:solidFill>
                <a:srgbClr val="FF0000"/>
              </a:solidFill>
              <a:latin typeface="Comic Sans MS" pitchFamily="66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tr-TR" sz="7800" dirty="0">
                <a:solidFill>
                  <a:srgbClr val="FF0000"/>
                </a:solidFill>
                <a:latin typeface="Comic Sans MS" pitchFamily="66" charset="0"/>
              </a:rPr>
              <a:t>	</a:t>
            </a:r>
            <a:endParaRPr lang="en-US" sz="7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ADEACD-36C3-40B8-B4A6-543E76CF8EF2}" type="slidenum">
              <a:rPr lang="tr-TR"/>
              <a:pPr>
                <a:defRPr/>
              </a:pPr>
              <a:t>11</a:t>
            </a:fld>
            <a:endParaRPr lang="tr-TR"/>
          </a:p>
        </p:txBody>
      </p:sp>
      <p:pic>
        <p:nvPicPr>
          <p:cNvPr id="11265" name="Picture 1" descr="C:\Users\w7u\Desktop\81427d75-bdf8-4a02-8fa7-ab32000ed6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857365"/>
            <a:ext cx="7072362" cy="38576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2596122"/>
              </p:ext>
            </p:extLst>
          </p:nvPr>
        </p:nvGraphicFramePr>
        <p:xfrm>
          <a:off x="323528" y="1124744"/>
          <a:ext cx="8496944" cy="5410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14C707-9583-4D6D-8948-552ED6C4DA6F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308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tr-TR" sz="66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6600" b="1" dirty="0" err="1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ntroductory</a:t>
            </a:r>
            <a:r>
              <a:rPr lang="en-US" sz="66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of the lesson</a:t>
            </a:r>
            <a:endParaRPr lang="tr-TR" sz="66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566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4370076"/>
              </p:ext>
            </p:extLst>
          </p:nvPr>
        </p:nvGraphicFramePr>
        <p:xfrm>
          <a:off x="457200" y="1844824"/>
          <a:ext cx="8229600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732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2952328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en-US" altLang="tr-TR" sz="5400" b="1" u="sng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REVIEW OF THE LESSON </a:t>
            </a:r>
            <a:r>
              <a:rPr lang="en-US" altLang="tr-TR" sz="5400" b="1" u="sng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PLAN</a:t>
            </a:r>
            <a:endParaRPr lang="tr-TR" altLang="tr-TR" sz="5400" b="1" u="sng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en-US" altLang="tr-TR" sz="5400" b="1" u="sng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lang="en-US" altLang="tr-TR" sz="5400" b="1" u="sng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what topics will we see</a:t>
            </a:r>
            <a:r>
              <a:rPr lang="tr-TR" sz="3600" b="1" u="sng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??)</a:t>
            </a:r>
            <a:endParaRPr lang="en-US" sz="3600" b="1" u="sng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3267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35285"/>
            <a:ext cx="8229600" cy="4525963"/>
          </a:xfrm>
          <a:solidFill>
            <a:srgbClr val="92D050"/>
          </a:solidFill>
        </p:spPr>
        <p:txBody>
          <a:bodyPr>
            <a:noAutofit/>
          </a:bodyPr>
          <a:lstStyle/>
          <a:p>
            <a:pPr marL="0" lvl="0" indent="0" algn="ctr">
              <a:buNone/>
            </a:pPr>
            <a:endParaRPr lang="tr-TR" sz="4000" b="1" u="sng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tr-TR" sz="6000" b="1" u="sng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COURSE RULES AND EXPECTATIONS</a:t>
            </a:r>
            <a:endParaRPr lang="tr-TR" sz="6000" b="1" u="sng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75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2"/>
          <p:cNvSpPr txBox="1">
            <a:spLocks/>
          </p:cNvSpPr>
          <p:nvPr/>
        </p:nvSpPr>
        <p:spPr>
          <a:xfrm>
            <a:off x="591522" y="1071546"/>
            <a:ext cx="8229600" cy="3437574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*Continue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lesson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Lesson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duration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*Continue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lesson:70% attendance requirement (right to not come 4 times in 14 weeks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Exams: 1 Visa; 1 Final (face to face)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456D-EDC7-4268-BE3E-5964AA3AA61D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40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4041051"/>
              </p:ext>
            </p:extLst>
          </p:nvPr>
        </p:nvGraphicFramePr>
        <p:xfrm>
          <a:off x="457200" y="357166"/>
          <a:ext cx="8229600" cy="4929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0929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57158" y="1285860"/>
            <a:ext cx="8229600" cy="2575188"/>
          </a:xfrm>
          <a:solidFill>
            <a:schemeClr val="bg1"/>
          </a:solidFill>
        </p:spPr>
        <p:txBody>
          <a:bodyPr>
            <a:noAutofit/>
          </a:bodyPr>
          <a:lstStyle/>
          <a:p>
            <a:pPr lvl="0"/>
            <a:r>
              <a:rPr lang="tr-TR" sz="7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7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7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7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your expectations from this course?</a:t>
            </a:r>
            <a:r>
              <a:rPr lang="tr-TR" sz="7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7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mail: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yenerataseven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@</a:t>
            </a:r>
            <a:r>
              <a:rPr lang="tr-TR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hotmail</a:t>
            </a:r>
            <a:r>
              <a:rPr lang="tr-TR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.com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7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7200" b="1" dirty="0">
                <a:latin typeface="Times New Roman" pitchFamily="18" charset="0"/>
                <a:cs typeface="Times New Roman" pitchFamily="18" charset="0"/>
              </a:rPr>
            </a:br>
            <a:endParaRPr lang="tr-TR" sz="72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215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7109</TotalTime>
  <Words>150</Words>
  <Application>Microsoft Office PowerPoint</Application>
  <PresentationFormat>Ekran Gösterisi (4:3)</PresentationFormat>
  <Paragraphs>45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Comic Sans MS</vt:lpstr>
      <vt:lpstr>Times New Roman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What are your expectations from this course? &lt; You can mail: yenerataseven@hotmail.com&gt;  </vt:lpstr>
      <vt:lpstr>PowerPoint Sunusu</vt:lpstr>
      <vt:lpstr>PowerPoint Sunusu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TÜRKİYE’DE İŞLENMİŞ ORGANİK TARIM ÜRÜNLERİ ÜRETİMİ VE TİCARETİNDEKİ GELİŞMELER  Yener ATASEVEN Erdoğan GÜNEŞ       TARIM EKONOMİSİ KONGRESİ 25-27 HAZİRAN 2008, BURSA</dc:title>
  <dc:creator>Yener</dc:creator>
  <cp:lastModifiedBy>user</cp:lastModifiedBy>
  <cp:revision>930</cp:revision>
  <dcterms:created xsi:type="dcterms:W3CDTF">2008-06-04T02:57:44Z</dcterms:created>
  <dcterms:modified xsi:type="dcterms:W3CDTF">2022-10-05T20:42:03Z</dcterms:modified>
</cp:coreProperties>
</file>