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81" d="100"/>
          <a:sy n="81" d="100"/>
        </p:scale>
        <p:origin x="-9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0B9FC-4DC6-45DF-8DF4-A81EACEB55AE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1C9B8-65C3-49A1-B194-33008B79B5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625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0B9FC-4DC6-45DF-8DF4-A81EACEB55AE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1C9B8-65C3-49A1-B194-33008B79B5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128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0B9FC-4DC6-45DF-8DF4-A81EACEB55AE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1C9B8-65C3-49A1-B194-33008B79B5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394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0B9FC-4DC6-45DF-8DF4-A81EACEB55AE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1C9B8-65C3-49A1-B194-33008B79B5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1795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0B9FC-4DC6-45DF-8DF4-A81EACEB55AE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1C9B8-65C3-49A1-B194-33008B79B5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712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0B9FC-4DC6-45DF-8DF4-A81EACEB55AE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1C9B8-65C3-49A1-B194-33008B79B5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2500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0B9FC-4DC6-45DF-8DF4-A81EACEB55AE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1C9B8-65C3-49A1-B194-33008B79B5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9887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0B9FC-4DC6-45DF-8DF4-A81EACEB55AE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1C9B8-65C3-49A1-B194-33008B79B5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1164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0B9FC-4DC6-45DF-8DF4-A81EACEB55AE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1C9B8-65C3-49A1-B194-33008B79B5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5629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0B9FC-4DC6-45DF-8DF4-A81EACEB55AE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1C9B8-65C3-49A1-B194-33008B79B5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5208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0B9FC-4DC6-45DF-8DF4-A81EACEB55AE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1C9B8-65C3-49A1-B194-33008B79B5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5150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0B9FC-4DC6-45DF-8DF4-A81EACEB55AE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1C9B8-65C3-49A1-B194-33008B79B5A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3222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Meslek Etiği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4162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Sözlük anlamı olarak etik; töre bilimi, ahlak</a:t>
            </a:r>
          </a:p>
          <a:p>
            <a:pPr marL="0" indent="0">
              <a:buNone/>
            </a:pPr>
            <a:r>
              <a:rPr lang="tr-TR" dirty="0" smtClean="0"/>
              <a:t>bilimi, ahlaki, ahlakla ilgili olarak biçiminde</a:t>
            </a:r>
          </a:p>
          <a:p>
            <a:pPr marL="0" indent="0">
              <a:buNone/>
            </a:pPr>
            <a:r>
              <a:rPr lang="tr-TR" dirty="0" smtClean="0"/>
              <a:t>tanımlanmaktadır.</a:t>
            </a:r>
          </a:p>
          <a:p>
            <a:pPr marL="0" indent="0">
              <a:buNone/>
            </a:pPr>
            <a:r>
              <a:rPr lang="tr-TR" dirty="0" smtClean="0"/>
              <a:t>• Etik, insan davranışlarının sorunları ile ilgilidir.</a:t>
            </a:r>
          </a:p>
          <a:p>
            <a:pPr marL="0" indent="0">
              <a:buNone/>
            </a:pPr>
            <a:r>
              <a:rPr lang="tr-TR" dirty="0" smtClean="0"/>
              <a:t>•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61746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Etik, ahlak felsefesidir.</a:t>
            </a:r>
          </a:p>
          <a:p>
            <a:pPr marL="0" indent="0">
              <a:buNone/>
            </a:pPr>
            <a:r>
              <a:rPr lang="tr-TR" dirty="0" smtClean="0"/>
              <a:t>• Etik, insanın tüm davranış</a:t>
            </a:r>
          </a:p>
          <a:p>
            <a:pPr marL="0" indent="0">
              <a:buNone/>
            </a:pPr>
            <a:r>
              <a:rPr lang="tr-TR" dirty="0" smtClean="0"/>
              <a:t>ve eylemlerinin altında yatan nedenleri araştırır.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6789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E</a:t>
            </a:r>
            <a:r>
              <a:rPr lang="tr-TR" dirty="0" smtClean="0"/>
              <a:t>tik kavramı, iş yaşamı içerisindeki davranış şekillerini araştırır</a:t>
            </a:r>
          </a:p>
          <a:p>
            <a:pPr marL="0" indent="0">
              <a:buNone/>
            </a:pPr>
            <a:r>
              <a:rPr lang="tr-TR" dirty="0" smtClean="0"/>
              <a:t>• Ahlak kavramı ise, insanların günlük yaşamdaki ilişkilerini düzenler</a:t>
            </a:r>
          </a:p>
          <a:p>
            <a:pPr marL="0" indent="0">
              <a:buNone/>
            </a:pPr>
            <a:r>
              <a:rPr lang="tr-TR" dirty="0" smtClean="0"/>
              <a:t>• Etik ile ahlak konusunda farklı felsefecilerin farklı yaklaşımları mevcuttur.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1972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Aristoteles, etiği kuramsal felsefeden ayırarak</a:t>
            </a:r>
          </a:p>
          <a:p>
            <a:pPr marL="0" indent="0">
              <a:buNone/>
            </a:pPr>
            <a:r>
              <a:rPr lang="nn-NO" dirty="0" smtClean="0"/>
              <a:t>kendi başına bir felsefe alanı olarak ele alan ilk</a:t>
            </a:r>
          </a:p>
          <a:p>
            <a:pPr marL="0" indent="0">
              <a:buNone/>
            </a:pPr>
            <a:r>
              <a:rPr lang="tr-TR" dirty="0" smtClean="0"/>
              <a:t>Filozoftur olarak anılmaktadır.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7496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• Etik, </a:t>
            </a:r>
            <a:r>
              <a:rPr lang="tr-TR" dirty="0" smtClean="0"/>
              <a:t>sözcüğünün farklı kullanım alanları vardır. Toplumların töre, gelenek gibi anlamlarını içerdiği gibi iyiyi gerçekleştirmeye yönelik davranışlar bütünü olarak da ele alınabilir.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4304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Etik doğru ve yanlışı irdelerken ahlak bu eylemlerin davranışa aktarılma şeklidir.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9147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Etik, ilkeler üzerinde dururken davranışlar söz konusu olduğunda </a:t>
            </a:r>
            <a:r>
              <a:rPr lang="tr-TR" smtClean="0"/>
              <a:t>ahlaktan bahsedilebilir.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7768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149</Words>
  <Application>Microsoft Office PowerPoint</Application>
  <PresentationFormat>Özel</PresentationFormat>
  <Paragraphs>19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Office Teması</vt:lpstr>
      <vt:lpstr>Meslek Etiği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deniz</dc:creator>
  <cp:lastModifiedBy>EDA</cp:lastModifiedBy>
  <cp:revision>11</cp:revision>
  <dcterms:created xsi:type="dcterms:W3CDTF">2020-03-10T08:24:09Z</dcterms:created>
  <dcterms:modified xsi:type="dcterms:W3CDTF">2020-04-24T14:13:03Z</dcterms:modified>
</cp:coreProperties>
</file>