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353" r:id="rId4"/>
    <p:sldId id="320" r:id="rId5"/>
    <p:sldId id="258" r:id="rId6"/>
    <p:sldId id="306" r:id="rId7"/>
    <p:sldId id="321" r:id="rId8"/>
    <p:sldId id="322" r:id="rId9"/>
    <p:sldId id="349" r:id="rId10"/>
    <p:sldId id="354" r:id="rId11"/>
    <p:sldId id="351" r:id="rId12"/>
    <p:sldId id="356" r:id="rId13"/>
    <p:sldId id="341" r:id="rId14"/>
    <p:sldId id="307" r:id="rId15"/>
    <p:sldId id="309" r:id="rId16"/>
    <p:sldId id="308" r:id="rId17"/>
    <p:sldId id="310" r:id="rId18"/>
    <p:sldId id="259" r:id="rId19"/>
    <p:sldId id="315" r:id="rId20"/>
    <p:sldId id="317" r:id="rId21"/>
    <p:sldId id="288" r:id="rId22"/>
    <p:sldId id="352" r:id="rId23"/>
    <p:sldId id="357" r:id="rId24"/>
    <p:sldId id="355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53E8"/>
    <a:srgbClr val="CC0000"/>
    <a:srgbClr val="0033CC"/>
    <a:srgbClr val="3366FF"/>
    <a:srgbClr val="22EAE5"/>
    <a:srgbClr val="BB3D1B"/>
    <a:srgbClr val="3718F4"/>
    <a:srgbClr val="254061"/>
    <a:srgbClr val="9EB9DA"/>
    <a:srgbClr val="305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154" autoAdjust="0"/>
  </p:normalViewPr>
  <p:slideViewPr>
    <p:cSldViewPr>
      <p:cViewPr varScale="1">
        <p:scale>
          <a:sx n="107" d="100"/>
          <a:sy n="107" d="100"/>
        </p:scale>
        <p:origin x="1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4B0BFA-2C31-45F0-BD0E-BC87B73F479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37671B4-2CBD-48D8-AA24-DF8FAC29D1AC}">
      <dgm:prSet/>
      <dgm:spPr>
        <a:solidFill>
          <a:srgbClr val="7C2912"/>
        </a:solidFill>
      </dgm:spPr>
      <dgm:t>
        <a:bodyPr/>
        <a:lstStyle/>
        <a:p>
          <a:pPr rtl="0"/>
          <a:r>
            <a:rPr lang="tr-TR" dirty="0" smtClean="0"/>
            <a:t>Hareketli bölümlü protezlerin ölçüsü iki şekilde kaydedilir:</a:t>
          </a:r>
          <a:endParaRPr lang="tr-TR" dirty="0"/>
        </a:p>
      </dgm:t>
    </dgm:pt>
    <dgm:pt modelId="{4EB0FF09-16EF-4AF6-90DE-715DA69EDF6A}" type="parTrans" cxnId="{2D5C51C8-9831-4A40-9D6E-E4FD9E61DE33}">
      <dgm:prSet/>
      <dgm:spPr/>
      <dgm:t>
        <a:bodyPr/>
        <a:lstStyle/>
        <a:p>
          <a:endParaRPr lang="tr-TR"/>
        </a:p>
      </dgm:t>
    </dgm:pt>
    <dgm:pt modelId="{98C58E3C-8576-41C5-B39F-4DE0B05AA61B}" type="sibTrans" cxnId="{2D5C51C8-9831-4A40-9D6E-E4FD9E61DE33}">
      <dgm:prSet/>
      <dgm:spPr/>
      <dgm:t>
        <a:bodyPr/>
        <a:lstStyle/>
        <a:p>
          <a:endParaRPr lang="tr-TR"/>
        </a:p>
      </dgm:t>
    </dgm:pt>
    <dgm:pt modelId="{12C59C00-944B-42C2-9974-5B71007AB478}">
      <dgm:prSet/>
      <dgm:spPr/>
      <dgm:t>
        <a:bodyPr/>
        <a:lstStyle/>
        <a:p>
          <a:pPr rtl="0"/>
          <a:r>
            <a:rPr lang="tr-TR" dirty="0" smtClean="0"/>
            <a:t>ANATOMİK</a:t>
          </a:r>
          <a:endParaRPr lang="tr-TR" dirty="0"/>
        </a:p>
      </dgm:t>
    </dgm:pt>
    <dgm:pt modelId="{7162CCE7-1D60-4AEC-9780-4B1DB3B099C7}" type="parTrans" cxnId="{EA64486E-B2BD-4C08-B7E4-63845BF324D1}">
      <dgm:prSet/>
      <dgm:spPr/>
      <dgm:t>
        <a:bodyPr/>
        <a:lstStyle/>
        <a:p>
          <a:endParaRPr lang="tr-TR"/>
        </a:p>
      </dgm:t>
    </dgm:pt>
    <dgm:pt modelId="{2455D1CC-298A-4DB4-8C97-4A171AFA1108}" type="sibTrans" cxnId="{EA64486E-B2BD-4C08-B7E4-63845BF324D1}">
      <dgm:prSet/>
      <dgm:spPr/>
      <dgm:t>
        <a:bodyPr/>
        <a:lstStyle/>
        <a:p>
          <a:endParaRPr lang="tr-TR"/>
        </a:p>
      </dgm:t>
    </dgm:pt>
    <dgm:pt modelId="{BF3D3671-F4A8-4CF3-B2F9-D173668A11D5}">
      <dgm:prSet/>
      <dgm:spPr/>
      <dgm:t>
        <a:bodyPr/>
        <a:lstStyle/>
        <a:p>
          <a:pPr rtl="0"/>
          <a:r>
            <a:rPr lang="tr-TR" dirty="0" smtClean="0"/>
            <a:t>FONKSİYONEL</a:t>
          </a:r>
          <a:endParaRPr lang="tr-TR" dirty="0"/>
        </a:p>
      </dgm:t>
    </dgm:pt>
    <dgm:pt modelId="{6F04508B-DBC8-4D46-A7A8-AB888AF0D7AA}" type="parTrans" cxnId="{45889CC6-52B3-406A-A47A-FBB0D985786E}">
      <dgm:prSet/>
      <dgm:spPr/>
      <dgm:t>
        <a:bodyPr/>
        <a:lstStyle/>
        <a:p>
          <a:endParaRPr lang="tr-TR"/>
        </a:p>
      </dgm:t>
    </dgm:pt>
    <dgm:pt modelId="{5EA5959F-12AC-4E1A-9550-F7B3F0DF1A1C}" type="sibTrans" cxnId="{45889CC6-52B3-406A-A47A-FBB0D985786E}">
      <dgm:prSet/>
      <dgm:spPr/>
      <dgm:t>
        <a:bodyPr/>
        <a:lstStyle/>
        <a:p>
          <a:endParaRPr lang="tr-TR"/>
        </a:p>
      </dgm:t>
    </dgm:pt>
    <dgm:pt modelId="{3A92BECE-DEDF-4FFF-BC18-C09635A37EFB}" type="pres">
      <dgm:prSet presAssocID="{214B0BFA-2C31-45F0-BD0E-BC87B73F47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77902A3-6F32-49F0-B7A9-00D135CF1F60}" type="pres">
      <dgm:prSet presAssocID="{737671B4-2CBD-48D8-AA24-DF8FAC29D1A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0688E9-5065-49FE-A8ED-CEE252F8C23B}" type="pres">
      <dgm:prSet presAssocID="{98C58E3C-8576-41C5-B39F-4DE0B05AA61B}" presName="spacer" presStyleCnt="0"/>
      <dgm:spPr/>
    </dgm:pt>
    <dgm:pt modelId="{3052882A-8C26-4B82-9B27-FCD9C6F60EB3}" type="pres">
      <dgm:prSet presAssocID="{12C59C00-944B-42C2-9974-5B71007AB47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37BF4BA-2C93-4987-968F-AFF3A7166C89}" type="pres">
      <dgm:prSet presAssocID="{2455D1CC-298A-4DB4-8C97-4A171AFA1108}" presName="spacer" presStyleCnt="0"/>
      <dgm:spPr/>
    </dgm:pt>
    <dgm:pt modelId="{EB5DE4C2-8914-4FD9-A016-211AAD53E276}" type="pres">
      <dgm:prSet presAssocID="{BF3D3671-F4A8-4CF3-B2F9-D173668A11D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D5C51C8-9831-4A40-9D6E-E4FD9E61DE33}" srcId="{214B0BFA-2C31-45F0-BD0E-BC87B73F4794}" destId="{737671B4-2CBD-48D8-AA24-DF8FAC29D1AC}" srcOrd="0" destOrd="0" parTransId="{4EB0FF09-16EF-4AF6-90DE-715DA69EDF6A}" sibTransId="{98C58E3C-8576-41C5-B39F-4DE0B05AA61B}"/>
    <dgm:cxn modelId="{BEEB9440-3A81-4D08-87DB-0157E45A11E8}" type="presOf" srcId="{214B0BFA-2C31-45F0-BD0E-BC87B73F4794}" destId="{3A92BECE-DEDF-4FFF-BC18-C09635A37EFB}" srcOrd="0" destOrd="0" presId="urn:microsoft.com/office/officeart/2005/8/layout/vList2"/>
    <dgm:cxn modelId="{BA105AEA-0D30-4664-A6A4-DAF2903F5CE0}" type="presOf" srcId="{BF3D3671-F4A8-4CF3-B2F9-D173668A11D5}" destId="{EB5DE4C2-8914-4FD9-A016-211AAD53E276}" srcOrd="0" destOrd="0" presId="urn:microsoft.com/office/officeart/2005/8/layout/vList2"/>
    <dgm:cxn modelId="{9DDE573C-AE84-40CE-A2E5-5A7B153BC6A6}" type="presOf" srcId="{737671B4-2CBD-48D8-AA24-DF8FAC29D1AC}" destId="{577902A3-6F32-49F0-B7A9-00D135CF1F60}" srcOrd="0" destOrd="0" presId="urn:microsoft.com/office/officeart/2005/8/layout/vList2"/>
    <dgm:cxn modelId="{45889CC6-52B3-406A-A47A-FBB0D985786E}" srcId="{214B0BFA-2C31-45F0-BD0E-BC87B73F4794}" destId="{BF3D3671-F4A8-4CF3-B2F9-D173668A11D5}" srcOrd="2" destOrd="0" parTransId="{6F04508B-DBC8-4D46-A7A8-AB888AF0D7AA}" sibTransId="{5EA5959F-12AC-4E1A-9550-F7B3F0DF1A1C}"/>
    <dgm:cxn modelId="{38A41F25-FAAE-4468-94F2-C8C1B988D6A9}" type="presOf" srcId="{12C59C00-944B-42C2-9974-5B71007AB478}" destId="{3052882A-8C26-4B82-9B27-FCD9C6F60EB3}" srcOrd="0" destOrd="0" presId="urn:microsoft.com/office/officeart/2005/8/layout/vList2"/>
    <dgm:cxn modelId="{EA64486E-B2BD-4C08-B7E4-63845BF324D1}" srcId="{214B0BFA-2C31-45F0-BD0E-BC87B73F4794}" destId="{12C59C00-944B-42C2-9974-5B71007AB478}" srcOrd="1" destOrd="0" parTransId="{7162CCE7-1D60-4AEC-9780-4B1DB3B099C7}" sibTransId="{2455D1CC-298A-4DB4-8C97-4A171AFA1108}"/>
    <dgm:cxn modelId="{381F237D-1774-4BB9-9F66-4D2EAC5214C4}" type="presParOf" srcId="{3A92BECE-DEDF-4FFF-BC18-C09635A37EFB}" destId="{577902A3-6F32-49F0-B7A9-00D135CF1F60}" srcOrd="0" destOrd="0" presId="urn:microsoft.com/office/officeart/2005/8/layout/vList2"/>
    <dgm:cxn modelId="{A6E09241-ACBA-411E-B1FD-C4FEA53D9BE8}" type="presParOf" srcId="{3A92BECE-DEDF-4FFF-BC18-C09635A37EFB}" destId="{1D0688E9-5065-49FE-A8ED-CEE252F8C23B}" srcOrd="1" destOrd="0" presId="urn:microsoft.com/office/officeart/2005/8/layout/vList2"/>
    <dgm:cxn modelId="{69C04C60-43E9-4E4E-B0AC-26339C9E21A3}" type="presParOf" srcId="{3A92BECE-DEDF-4FFF-BC18-C09635A37EFB}" destId="{3052882A-8C26-4B82-9B27-FCD9C6F60EB3}" srcOrd="2" destOrd="0" presId="urn:microsoft.com/office/officeart/2005/8/layout/vList2"/>
    <dgm:cxn modelId="{F9BDE74A-648D-4174-B4D6-8E5D6DF1732B}" type="presParOf" srcId="{3A92BECE-DEDF-4FFF-BC18-C09635A37EFB}" destId="{837BF4BA-2C93-4987-968F-AFF3A7166C89}" srcOrd="3" destOrd="0" presId="urn:microsoft.com/office/officeart/2005/8/layout/vList2"/>
    <dgm:cxn modelId="{6FF7EE58-34C9-46DC-BC0D-87C6A5ED28B3}" type="presParOf" srcId="{3A92BECE-DEDF-4FFF-BC18-C09635A37EFB}" destId="{EB5DE4C2-8914-4FD9-A016-211AAD53E27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9E52D9-5EE5-4273-B643-E891E2A4FD7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ADCBA52-D375-45DE-ACFC-70B9D5D441CB}">
      <dgm:prSet phldrT="[Metin]" custT="1"/>
      <dgm:spPr>
        <a:solidFill>
          <a:srgbClr val="CC0000"/>
        </a:solidFill>
      </dgm:spPr>
      <dgm:t>
        <a:bodyPr/>
        <a:lstStyle/>
        <a:p>
          <a:r>
            <a:rPr lang="tr-TR" sz="4800" dirty="0" smtClean="0"/>
            <a:t>ÖLÇÜ KAŞIKLARI</a:t>
          </a:r>
          <a:endParaRPr lang="tr-TR" sz="4800" dirty="0"/>
        </a:p>
      </dgm:t>
    </dgm:pt>
    <dgm:pt modelId="{3A0D9D3D-A9F2-4A19-A58F-16AB85828D51}" type="parTrans" cxnId="{89BA4227-B93C-4E82-B0A4-B9CBEF7652FC}">
      <dgm:prSet/>
      <dgm:spPr/>
      <dgm:t>
        <a:bodyPr/>
        <a:lstStyle/>
        <a:p>
          <a:endParaRPr lang="tr-TR"/>
        </a:p>
      </dgm:t>
    </dgm:pt>
    <dgm:pt modelId="{4EE2E106-61A3-44ED-A35E-835B99E27D83}" type="sibTrans" cxnId="{89BA4227-B93C-4E82-B0A4-B9CBEF7652FC}">
      <dgm:prSet/>
      <dgm:spPr/>
      <dgm:t>
        <a:bodyPr/>
        <a:lstStyle/>
        <a:p>
          <a:endParaRPr lang="tr-TR"/>
        </a:p>
      </dgm:t>
    </dgm:pt>
    <dgm:pt modelId="{9822E9C9-D22E-4276-B957-8D8326822F57}">
      <dgm:prSet phldrT="[Metin]" custT="1"/>
      <dgm:spPr>
        <a:solidFill>
          <a:srgbClr val="3366FF"/>
        </a:solidFill>
      </dgm:spPr>
      <dgm:t>
        <a:bodyPr/>
        <a:lstStyle/>
        <a:p>
          <a:endParaRPr lang="tr-TR" sz="3200" b="1" dirty="0" smtClean="0"/>
        </a:p>
        <a:p>
          <a:r>
            <a:rPr lang="tr-TR" sz="3200" b="1" dirty="0" smtClean="0"/>
            <a:t>FABRİKASYON</a:t>
          </a:r>
        </a:p>
        <a:p>
          <a:r>
            <a:rPr lang="tr-TR" sz="2000" b="1" dirty="0" smtClean="0"/>
            <a:t>Tam Dişli, Kısmi Dişli, Dişsiz</a:t>
          </a:r>
        </a:p>
        <a:p>
          <a:endParaRPr lang="tr-TR" sz="3200" b="1" dirty="0"/>
        </a:p>
      </dgm:t>
    </dgm:pt>
    <dgm:pt modelId="{84788192-9132-48BA-B313-9E90BE604CDE}" type="parTrans" cxnId="{FD8E82D1-5213-4E92-B874-DCCB2E592396}">
      <dgm:prSet/>
      <dgm:spPr/>
      <dgm:t>
        <a:bodyPr/>
        <a:lstStyle/>
        <a:p>
          <a:endParaRPr lang="tr-TR"/>
        </a:p>
      </dgm:t>
    </dgm:pt>
    <dgm:pt modelId="{AD133147-8438-4065-B373-08CC59A3B5FD}" type="sibTrans" cxnId="{FD8E82D1-5213-4E92-B874-DCCB2E592396}">
      <dgm:prSet/>
      <dgm:spPr/>
      <dgm:t>
        <a:bodyPr/>
        <a:lstStyle/>
        <a:p>
          <a:endParaRPr lang="tr-TR"/>
        </a:p>
      </dgm:t>
    </dgm:pt>
    <dgm:pt modelId="{FD80A15C-723C-4892-8B61-B549B24E924E}">
      <dgm:prSet phldrT="[Metin]"/>
      <dgm:spPr>
        <a:solidFill>
          <a:srgbClr val="254061"/>
        </a:solidFill>
      </dgm:spPr>
      <dgm:t>
        <a:bodyPr/>
        <a:lstStyle/>
        <a:p>
          <a:r>
            <a:rPr lang="tr-TR" dirty="0" smtClean="0"/>
            <a:t>Metal</a:t>
          </a:r>
          <a:endParaRPr lang="tr-TR" dirty="0"/>
        </a:p>
      </dgm:t>
    </dgm:pt>
    <dgm:pt modelId="{A53766D5-A2EF-45E2-8B5E-8E5F7281441D}" type="parTrans" cxnId="{1673FF41-75A2-4773-8B81-D39964888BB1}">
      <dgm:prSet/>
      <dgm:spPr/>
      <dgm:t>
        <a:bodyPr/>
        <a:lstStyle/>
        <a:p>
          <a:endParaRPr lang="tr-TR"/>
        </a:p>
      </dgm:t>
    </dgm:pt>
    <dgm:pt modelId="{3B32B3D0-3ABF-4443-82AE-F750924AFEFE}" type="sibTrans" cxnId="{1673FF41-75A2-4773-8B81-D39964888BB1}">
      <dgm:prSet/>
      <dgm:spPr/>
      <dgm:t>
        <a:bodyPr/>
        <a:lstStyle/>
        <a:p>
          <a:endParaRPr lang="tr-TR"/>
        </a:p>
      </dgm:t>
    </dgm:pt>
    <dgm:pt modelId="{059B3ACE-31E8-4F89-9C45-8EFF8B007C86}">
      <dgm:prSet phldrT="[Metin]"/>
      <dgm:spPr>
        <a:solidFill>
          <a:srgbClr val="254061"/>
        </a:solidFill>
      </dgm:spPr>
      <dgm:t>
        <a:bodyPr/>
        <a:lstStyle/>
        <a:p>
          <a:r>
            <a:rPr lang="tr-TR" dirty="0" smtClean="0"/>
            <a:t>Plastik</a:t>
          </a:r>
          <a:endParaRPr lang="tr-TR" dirty="0"/>
        </a:p>
      </dgm:t>
    </dgm:pt>
    <dgm:pt modelId="{736A6B73-B785-48A6-9A9D-5074BF50F599}" type="parTrans" cxnId="{473662C9-5564-4248-A29B-A67013D3CD76}">
      <dgm:prSet/>
      <dgm:spPr/>
      <dgm:t>
        <a:bodyPr/>
        <a:lstStyle/>
        <a:p>
          <a:endParaRPr lang="tr-TR"/>
        </a:p>
      </dgm:t>
    </dgm:pt>
    <dgm:pt modelId="{FCE88940-6888-41DC-9726-1E6B390C8416}" type="sibTrans" cxnId="{473662C9-5564-4248-A29B-A67013D3CD76}">
      <dgm:prSet/>
      <dgm:spPr/>
      <dgm:t>
        <a:bodyPr/>
        <a:lstStyle/>
        <a:p>
          <a:endParaRPr lang="tr-TR"/>
        </a:p>
      </dgm:t>
    </dgm:pt>
    <dgm:pt modelId="{2A96077C-4651-4F82-B23D-F23A8E9AC592}">
      <dgm:prSet phldrT="[Metin]"/>
      <dgm:spPr>
        <a:solidFill>
          <a:srgbClr val="0033CC"/>
        </a:solidFill>
      </dgm:spPr>
      <dgm:t>
        <a:bodyPr/>
        <a:lstStyle/>
        <a:p>
          <a:r>
            <a:rPr lang="tr-TR" dirty="0" smtClean="0"/>
            <a:t>BİREYSEL</a:t>
          </a:r>
          <a:endParaRPr lang="tr-TR" dirty="0"/>
        </a:p>
      </dgm:t>
    </dgm:pt>
    <dgm:pt modelId="{0D0B7418-DB2A-4D19-9925-B16B27B74682}" type="parTrans" cxnId="{2B4FF019-7BD0-40D0-A127-BD628DE42B83}">
      <dgm:prSet/>
      <dgm:spPr/>
      <dgm:t>
        <a:bodyPr/>
        <a:lstStyle/>
        <a:p>
          <a:endParaRPr lang="tr-TR"/>
        </a:p>
      </dgm:t>
    </dgm:pt>
    <dgm:pt modelId="{BA3F1281-ACC3-434D-B6D9-9C6166B5CE38}" type="sibTrans" cxnId="{2B4FF019-7BD0-40D0-A127-BD628DE42B83}">
      <dgm:prSet/>
      <dgm:spPr/>
      <dgm:t>
        <a:bodyPr/>
        <a:lstStyle/>
        <a:p>
          <a:endParaRPr lang="tr-TR"/>
        </a:p>
      </dgm:t>
    </dgm:pt>
    <dgm:pt modelId="{C30A726C-A408-46BC-949E-4D873BCD6782}">
      <dgm:prSet phldrT="[Metin]"/>
      <dgm:spPr>
        <a:solidFill>
          <a:srgbClr val="305480"/>
        </a:solidFill>
      </dgm:spPr>
      <dgm:t>
        <a:bodyPr/>
        <a:lstStyle/>
        <a:p>
          <a:r>
            <a:rPr lang="tr-TR" dirty="0" smtClean="0"/>
            <a:t>Akrilik</a:t>
          </a:r>
          <a:endParaRPr lang="tr-TR" dirty="0"/>
        </a:p>
      </dgm:t>
    </dgm:pt>
    <dgm:pt modelId="{8564F2AD-FCB6-4620-99CE-511ED4711EC3}" type="parTrans" cxnId="{0DF3987E-FE73-459B-972D-E936957FE903}">
      <dgm:prSet/>
      <dgm:spPr/>
      <dgm:t>
        <a:bodyPr/>
        <a:lstStyle/>
        <a:p>
          <a:endParaRPr lang="tr-TR"/>
        </a:p>
      </dgm:t>
    </dgm:pt>
    <dgm:pt modelId="{01C6AC8B-19AA-4348-A79F-C56731D795E3}" type="sibTrans" cxnId="{0DF3987E-FE73-459B-972D-E936957FE903}">
      <dgm:prSet/>
      <dgm:spPr/>
      <dgm:t>
        <a:bodyPr/>
        <a:lstStyle/>
        <a:p>
          <a:endParaRPr lang="tr-TR"/>
        </a:p>
      </dgm:t>
    </dgm:pt>
    <dgm:pt modelId="{D5995A76-76DD-47D2-A972-52C99D9C7031}">
      <dgm:prSet/>
      <dgm:spPr>
        <a:solidFill>
          <a:srgbClr val="305480"/>
        </a:solidFill>
      </dgm:spPr>
      <dgm:t>
        <a:bodyPr/>
        <a:lstStyle/>
        <a:p>
          <a:r>
            <a:rPr lang="tr-TR" dirty="0" smtClean="0">
              <a:solidFill>
                <a:srgbClr val="FF0000"/>
              </a:solidFill>
            </a:rPr>
            <a:t>Baz plak?</a:t>
          </a:r>
          <a:endParaRPr lang="tr-TR" dirty="0">
            <a:solidFill>
              <a:srgbClr val="FF0000"/>
            </a:solidFill>
          </a:endParaRPr>
        </a:p>
      </dgm:t>
    </dgm:pt>
    <dgm:pt modelId="{82E0176F-6ADC-4231-9F6F-CC38FEF1AD70}" type="parTrans" cxnId="{BA0AA1D8-F417-4DF2-A626-E2B924878192}">
      <dgm:prSet/>
      <dgm:spPr/>
      <dgm:t>
        <a:bodyPr/>
        <a:lstStyle/>
        <a:p>
          <a:endParaRPr lang="tr-TR"/>
        </a:p>
      </dgm:t>
    </dgm:pt>
    <dgm:pt modelId="{13F410D3-29F4-42F0-9817-A47EEAF3D447}" type="sibTrans" cxnId="{BA0AA1D8-F417-4DF2-A626-E2B924878192}">
      <dgm:prSet/>
      <dgm:spPr/>
      <dgm:t>
        <a:bodyPr/>
        <a:lstStyle/>
        <a:p>
          <a:endParaRPr lang="tr-TR"/>
        </a:p>
      </dgm:t>
    </dgm:pt>
    <dgm:pt modelId="{D15A2F1A-B47E-4D3F-97E4-7FD976566672}">
      <dgm:prSet/>
      <dgm:spPr>
        <a:solidFill>
          <a:srgbClr val="9EB9DA"/>
        </a:solidFill>
      </dgm:spPr>
      <dgm:t>
        <a:bodyPr/>
        <a:lstStyle/>
        <a:p>
          <a:r>
            <a:rPr lang="tr-TR" b="1" dirty="0" err="1" smtClean="0">
              <a:solidFill>
                <a:srgbClr val="254061"/>
              </a:solidFill>
            </a:rPr>
            <a:t>Otopolimerizan</a:t>
          </a:r>
          <a:endParaRPr lang="tr-TR" b="1" dirty="0">
            <a:solidFill>
              <a:srgbClr val="254061"/>
            </a:solidFill>
          </a:endParaRPr>
        </a:p>
      </dgm:t>
    </dgm:pt>
    <dgm:pt modelId="{9E49E4AA-F0EF-46AD-B1AE-403C2697E8B5}" type="parTrans" cxnId="{1EE07A09-55F0-49A5-81CA-E73962FC5C4C}">
      <dgm:prSet/>
      <dgm:spPr/>
      <dgm:t>
        <a:bodyPr/>
        <a:lstStyle/>
        <a:p>
          <a:endParaRPr lang="tr-TR"/>
        </a:p>
      </dgm:t>
    </dgm:pt>
    <dgm:pt modelId="{9D3510B2-DD38-46A5-87C6-F4F0069C6A3C}" type="sibTrans" cxnId="{1EE07A09-55F0-49A5-81CA-E73962FC5C4C}">
      <dgm:prSet/>
      <dgm:spPr/>
      <dgm:t>
        <a:bodyPr/>
        <a:lstStyle/>
        <a:p>
          <a:endParaRPr lang="tr-TR"/>
        </a:p>
      </dgm:t>
    </dgm:pt>
    <dgm:pt modelId="{AABEADC8-2D50-4B29-99BC-2331CB9C0933}">
      <dgm:prSet/>
      <dgm:spPr>
        <a:solidFill>
          <a:srgbClr val="9EB9DA"/>
        </a:solidFill>
      </dgm:spPr>
      <dgm:t>
        <a:bodyPr/>
        <a:lstStyle/>
        <a:p>
          <a:r>
            <a:rPr lang="tr-TR" b="1" dirty="0" smtClean="0">
              <a:solidFill>
                <a:srgbClr val="254061"/>
              </a:solidFill>
            </a:rPr>
            <a:t>Işıkla sertleşen</a:t>
          </a:r>
          <a:endParaRPr lang="tr-TR" b="1" dirty="0">
            <a:solidFill>
              <a:srgbClr val="254061"/>
            </a:solidFill>
          </a:endParaRPr>
        </a:p>
      </dgm:t>
    </dgm:pt>
    <dgm:pt modelId="{414E1B29-AB08-4A3C-A8EE-9FE1C98A6EFE}" type="parTrans" cxnId="{7E6E80D8-B3B4-45D0-9F42-7CEFB8FA4CEC}">
      <dgm:prSet/>
      <dgm:spPr/>
      <dgm:t>
        <a:bodyPr/>
        <a:lstStyle/>
        <a:p>
          <a:endParaRPr lang="tr-TR"/>
        </a:p>
      </dgm:t>
    </dgm:pt>
    <dgm:pt modelId="{B3A072A9-69F6-4920-A7A4-BC41CC557DFA}" type="sibTrans" cxnId="{7E6E80D8-B3B4-45D0-9F42-7CEFB8FA4CEC}">
      <dgm:prSet/>
      <dgm:spPr/>
      <dgm:t>
        <a:bodyPr/>
        <a:lstStyle/>
        <a:p>
          <a:endParaRPr lang="tr-TR"/>
        </a:p>
      </dgm:t>
    </dgm:pt>
    <dgm:pt modelId="{045989BF-F9F2-4A96-8468-12894F52AC42}">
      <dgm:prSet/>
      <dgm:spPr/>
      <dgm:t>
        <a:bodyPr/>
        <a:lstStyle/>
        <a:p>
          <a:r>
            <a:rPr lang="tr-TR" b="1" dirty="0" smtClean="0"/>
            <a:t>Delikli veya </a:t>
          </a:r>
        </a:p>
        <a:p>
          <a:r>
            <a:rPr lang="tr-TR" b="1" dirty="0" smtClean="0"/>
            <a:t>Deliksiz</a:t>
          </a:r>
          <a:endParaRPr lang="tr-TR" b="1" dirty="0"/>
        </a:p>
      </dgm:t>
    </dgm:pt>
    <dgm:pt modelId="{E12223B3-35F7-4698-828F-AC9A7D8E3A33}" type="parTrans" cxnId="{7E6FAB6A-FE66-483D-A341-2792C2A93D12}">
      <dgm:prSet/>
      <dgm:spPr/>
      <dgm:t>
        <a:bodyPr/>
        <a:lstStyle/>
        <a:p>
          <a:endParaRPr lang="tr-TR"/>
        </a:p>
      </dgm:t>
    </dgm:pt>
    <dgm:pt modelId="{18E46930-C368-41EB-9949-C59A4EDB1F9D}" type="sibTrans" cxnId="{7E6FAB6A-FE66-483D-A341-2792C2A93D12}">
      <dgm:prSet/>
      <dgm:spPr/>
      <dgm:t>
        <a:bodyPr/>
        <a:lstStyle/>
        <a:p>
          <a:endParaRPr lang="tr-TR"/>
        </a:p>
      </dgm:t>
    </dgm:pt>
    <dgm:pt modelId="{9901FE35-805D-4FEC-A34C-DB37C5C1C4EE}">
      <dgm:prSet/>
      <dgm:spPr/>
      <dgm:t>
        <a:bodyPr/>
        <a:lstStyle/>
        <a:p>
          <a:r>
            <a:rPr lang="tr-TR" b="1" dirty="0" smtClean="0"/>
            <a:t>Delikli veya Deliksiz</a:t>
          </a:r>
          <a:endParaRPr lang="tr-TR" b="1" dirty="0"/>
        </a:p>
      </dgm:t>
    </dgm:pt>
    <dgm:pt modelId="{39E0186B-988F-4F55-8004-D2D8DE6F8A6E}" type="parTrans" cxnId="{1465EC2B-A762-41F3-90ED-C744089ADEB6}">
      <dgm:prSet/>
      <dgm:spPr/>
      <dgm:t>
        <a:bodyPr/>
        <a:lstStyle/>
        <a:p>
          <a:endParaRPr lang="tr-TR"/>
        </a:p>
      </dgm:t>
    </dgm:pt>
    <dgm:pt modelId="{01D50A90-E214-44F8-9CD0-FB6A28A5368B}" type="sibTrans" cxnId="{1465EC2B-A762-41F3-90ED-C744089ADEB6}">
      <dgm:prSet/>
      <dgm:spPr/>
      <dgm:t>
        <a:bodyPr/>
        <a:lstStyle/>
        <a:p>
          <a:endParaRPr lang="tr-TR"/>
        </a:p>
      </dgm:t>
    </dgm:pt>
    <dgm:pt modelId="{74B9DF1F-015A-4295-9BD5-A2E260B53A10}" type="pres">
      <dgm:prSet presAssocID="{479E52D9-5EE5-4273-B643-E891E2A4FD7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908E5EA-A37E-4D26-8148-7C4E65E79024}" type="pres">
      <dgm:prSet presAssocID="{7ADCBA52-D375-45DE-ACFC-70B9D5D441CB}" presName="vertOne" presStyleCnt="0"/>
      <dgm:spPr/>
    </dgm:pt>
    <dgm:pt modelId="{B11FDBC9-52DA-4E92-A02E-AD4EF59620A9}" type="pres">
      <dgm:prSet presAssocID="{7ADCBA52-D375-45DE-ACFC-70B9D5D441CB}" presName="txOne" presStyleLbl="node0" presStyleIdx="0" presStyleCnt="1" custLinFactNeighborX="-23" custLinFactNeighborY="-6454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4F84C76-A88B-4614-8908-371CD04D0005}" type="pres">
      <dgm:prSet presAssocID="{7ADCBA52-D375-45DE-ACFC-70B9D5D441CB}" presName="parTransOne" presStyleCnt="0"/>
      <dgm:spPr/>
    </dgm:pt>
    <dgm:pt modelId="{AAA12B78-013D-4E16-B77F-FEE7CBCE3409}" type="pres">
      <dgm:prSet presAssocID="{7ADCBA52-D375-45DE-ACFC-70B9D5D441CB}" presName="horzOne" presStyleCnt="0"/>
      <dgm:spPr/>
    </dgm:pt>
    <dgm:pt modelId="{4E6CBF24-6CB0-4D8C-8CB1-034E62E9C8B7}" type="pres">
      <dgm:prSet presAssocID="{9822E9C9-D22E-4276-B957-8D8326822F57}" presName="vertTwo" presStyleCnt="0"/>
      <dgm:spPr/>
    </dgm:pt>
    <dgm:pt modelId="{282A151B-3063-477E-885D-3DB94647729B}" type="pres">
      <dgm:prSet presAssocID="{9822E9C9-D22E-4276-B957-8D8326822F57}" presName="txTwo" presStyleLbl="node2" presStyleIdx="0" presStyleCnt="2" custScaleX="9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5EB4385-5524-4840-8D28-59DAC3EFD46D}" type="pres">
      <dgm:prSet presAssocID="{9822E9C9-D22E-4276-B957-8D8326822F57}" presName="parTransTwo" presStyleCnt="0"/>
      <dgm:spPr/>
    </dgm:pt>
    <dgm:pt modelId="{FCFD72B3-DE9B-4D74-816F-60A6A2ED9A13}" type="pres">
      <dgm:prSet presAssocID="{9822E9C9-D22E-4276-B957-8D8326822F57}" presName="horzTwo" presStyleCnt="0"/>
      <dgm:spPr/>
    </dgm:pt>
    <dgm:pt modelId="{CD81B590-7C3E-4071-BF81-9CEBEA632AA8}" type="pres">
      <dgm:prSet presAssocID="{FD80A15C-723C-4892-8B61-B549B24E924E}" presName="vertThree" presStyleCnt="0"/>
      <dgm:spPr/>
    </dgm:pt>
    <dgm:pt modelId="{34D5F8E4-B04B-4800-B027-4BA72E503D6C}" type="pres">
      <dgm:prSet presAssocID="{FD80A15C-723C-4892-8B61-B549B24E924E}" presName="txThre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C6AF9A2-6EAA-434C-B1DC-7D6F0551AD38}" type="pres">
      <dgm:prSet presAssocID="{FD80A15C-723C-4892-8B61-B549B24E924E}" presName="parTransThree" presStyleCnt="0"/>
      <dgm:spPr/>
    </dgm:pt>
    <dgm:pt modelId="{ADECA495-57DE-4754-86CA-8AAF24F6C754}" type="pres">
      <dgm:prSet presAssocID="{FD80A15C-723C-4892-8B61-B549B24E924E}" presName="horzThree" presStyleCnt="0"/>
      <dgm:spPr/>
    </dgm:pt>
    <dgm:pt modelId="{3FAF9401-B486-4DC2-BD33-9D551C235FC5}" type="pres">
      <dgm:prSet presAssocID="{045989BF-F9F2-4A96-8468-12894F52AC42}" presName="vertFour" presStyleCnt="0">
        <dgm:presLayoutVars>
          <dgm:chPref val="3"/>
        </dgm:presLayoutVars>
      </dgm:prSet>
      <dgm:spPr/>
    </dgm:pt>
    <dgm:pt modelId="{0A3F25BA-CF13-41A3-9810-739DF6D02903}" type="pres">
      <dgm:prSet presAssocID="{045989BF-F9F2-4A96-8468-12894F52AC42}" presName="txFour" presStyleLbl="node4" presStyleIdx="0" presStyleCnt="4" custLinFactNeighborX="-627" custLinFactNeighborY="280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57E6652-4E9A-41F1-8787-394C1CC7130E}" type="pres">
      <dgm:prSet presAssocID="{045989BF-F9F2-4A96-8468-12894F52AC42}" presName="horzFour" presStyleCnt="0"/>
      <dgm:spPr/>
    </dgm:pt>
    <dgm:pt modelId="{30FF738B-BA2D-46F9-A750-0B3DEAF3070C}" type="pres">
      <dgm:prSet presAssocID="{3B32B3D0-3ABF-4443-82AE-F750924AFEFE}" presName="sibSpaceThree" presStyleCnt="0"/>
      <dgm:spPr/>
    </dgm:pt>
    <dgm:pt modelId="{F411D4FF-BA08-4A55-9D9A-6F5E64231BBF}" type="pres">
      <dgm:prSet presAssocID="{059B3ACE-31E8-4F89-9C45-8EFF8B007C86}" presName="vertThree" presStyleCnt="0"/>
      <dgm:spPr/>
    </dgm:pt>
    <dgm:pt modelId="{B6A9E9DE-9364-4A2B-A233-AC58F2164E3D}" type="pres">
      <dgm:prSet presAssocID="{059B3ACE-31E8-4F89-9C45-8EFF8B007C86}" presName="txThre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1914AC0-B1BB-4F68-A20E-C28B98B6601E}" type="pres">
      <dgm:prSet presAssocID="{059B3ACE-31E8-4F89-9C45-8EFF8B007C86}" presName="parTransThree" presStyleCnt="0"/>
      <dgm:spPr/>
    </dgm:pt>
    <dgm:pt modelId="{AAE39C33-2E3C-4B50-8AC2-CDBBBB1E2C3B}" type="pres">
      <dgm:prSet presAssocID="{059B3ACE-31E8-4F89-9C45-8EFF8B007C86}" presName="horzThree" presStyleCnt="0"/>
      <dgm:spPr/>
    </dgm:pt>
    <dgm:pt modelId="{E2AAF09B-4F23-412F-9033-30F4BA94F05E}" type="pres">
      <dgm:prSet presAssocID="{9901FE35-805D-4FEC-A34C-DB37C5C1C4EE}" presName="vertFour" presStyleCnt="0">
        <dgm:presLayoutVars>
          <dgm:chPref val="3"/>
        </dgm:presLayoutVars>
      </dgm:prSet>
      <dgm:spPr/>
    </dgm:pt>
    <dgm:pt modelId="{D4F63694-419C-4661-8D51-184FD2D789BD}" type="pres">
      <dgm:prSet presAssocID="{9901FE35-805D-4FEC-A34C-DB37C5C1C4EE}" presName="txFour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85E215E-8C58-473F-A67D-635B9CBFEFCA}" type="pres">
      <dgm:prSet presAssocID="{9901FE35-805D-4FEC-A34C-DB37C5C1C4EE}" presName="horzFour" presStyleCnt="0"/>
      <dgm:spPr/>
    </dgm:pt>
    <dgm:pt modelId="{A05E876F-43EB-47C4-86EC-2F3152D9C09B}" type="pres">
      <dgm:prSet presAssocID="{AD133147-8438-4065-B373-08CC59A3B5FD}" presName="sibSpaceTwo" presStyleCnt="0"/>
      <dgm:spPr/>
    </dgm:pt>
    <dgm:pt modelId="{B4939934-73DB-4F0A-8843-602ECD2E4F04}" type="pres">
      <dgm:prSet presAssocID="{2A96077C-4651-4F82-B23D-F23A8E9AC592}" presName="vertTwo" presStyleCnt="0"/>
      <dgm:spPr/>
    </dgm:pt>
    <dgm:pt modelId="{942E6331-39BB-4ECC-ABD8-E7BC6DED3F91}" type="pres">
      <dgm:prSet presAssocID="{2A96077C-4651-4F82-B23D-F23A8E9AC59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7CD7C49-E580-408B-8B68-CBF43847992A}" type="pres">
      <dgm:prSet presAssocID="{2A96077C-4651-4F82-B23D-F23A8E9AC592}" presName="parTransTwo" presStyleCnt="0"/>
      <dgm:spPr/>
    </dgm:pt>
    <dgm:pt modelId="{033D8EC5-3661-42C2-B458-A3DB3E6D0290}" type="pres">
      <dgm:prSet presAssocID="{2A96077C-4651-4F82-B23D-F23A8E9AC592}" presName="horzTwo" presStyleCnt="0"/>
      <dgm:spPr/>
    </dgm:pt>
    <dgm:pt modelId="{A699D8C7-99E5-44AE-8150-1FCC3A042B29}" type="pres">
      <dgm:prSet presAssocID="{C30A726C-A408-46BC-949E-4D873BCD6782}" presName="vertThree" presStyleCnt="0"/>
      <dgm:spPr/>
    </dgm:pt>
    <dgm:pt modelId="{00FCEA12-0C83-4426-B9FC-3FE8DD8F6B10}" type="pres">
      <dgm:prSet presAssocID="{C30A726C-A408-46BC-949E-4D873BCD6782}" presName="txThre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04506C9-2B1F-4042-83CA-A9B7D3A2D022}" type="pres">
      <dgm:prSet presAssocID="{C30A726C-A408-46BC-949E-4D873BCD6782}" presName="parTransThree" presStyleCnt="0"/>
      <dgm:spPr/>
    </dgm:pt>
    <dgm:pt modelId="{4EE5D7E6-1293-471C-AC89-B07D3FDEE82F}" type="pres">
      <dgm:prSet presAssocID="{C30A726C-A408-46BC-949E-4D873BCD6782}" presName="horzThree" presStyleCnt="0"/>
      <dgm:spPr/>
    </dgm:pt>
    <dgm:pt modelId="{A4BD3760-EED6-41DF-9638-C66AD719AC58}" type="pres">
      <dgm:prSet presAssocID="{D15A2F1A-B47E-4D3F-97E4-7FD976566672}" presName="vertFour" presStyleCnt="0">
        <dgm:presLayoutVars>
          <dgm:chPref val="3"/>
        </dgm:presLayoutVars>
      </dgm:prSet>
      <dgm:spPr/>
    </dgm:pt>
    <dgm:pt modelId="{8CD097E2-82D3-4688-B1BC-E1FFE86700EE}" type="pres">
      <dgm:prSet presAssocID="{D15A2F1A-B47E-4D3F-97E4-7FD976566672}" presName="txFour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D8D4DA4-8978-4CF2-B437-A2EF538927D2}" type="pres">
      <dgm:prSet presAssocID="{D15A2F1A-B47E-4D3F-97E4-7FD976566672}" presName="horzFour" presStyleCnt="0"/>
      <dgm:spPr/>
    </dgm:pt>
    <dgm:pt modelId="{2E85BC9A-7E26-461F-9ACA-E9F2BE184051}" type="pres">
      <dgm:prSet presAssocID="{9D3510B2-DD38-46A5-87C6-F4F0069C6A3C}" presName="sibSpaceFour" presStyleCnt="0"/>
      <dgm:spPr/>
    </dgm:pt>
    <dgm:pt modelId="{9C42462E-A422-411D-BAB1-9D9452AF7E88}" type="pres">
      <dgm:prSet presAssocID="{AABEADC8-2D50-4B29-99BC-2331CB9C0933}" presName="vertFour" presStyleCnt="0">
        <dgm:presLayoutVars>
          <dgm:chPref val="3"/>
        </dgm:presLayoutVars>
      </dgm:prSet>
      <dgm:spPr/>
    </dgm:pt>
    <dgm:pt modelId="{07E6723D-8D5D-4B8B-8DC1-F2E9BA78D6B8}" type="pres">
      <dgm:prSet presAssocID="{AABEADC8-2D50-4B29-99BC-2331CB9C0933}" presName="txFour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95E9D6D-72F3-4036-985A-11D6FE4848CE}" type="pres">
      <dgm:prSet presAssocID="{AABEADC8-2D50-4B29-99BC-2331CB9C0933}" presName="horzFour" presStyleCnt="0"/>
      <dgm:spPr/>
    </dgm:pt>
    <dgm:pt modelId="{B2D9A3AA-A752-4D69-86D8-1501169EA283}" type="pres">
      <dgm:prSet presAssocID="{01C6AC8B-19AA-4348-A79F-C56731D795E3}" presName="sibSpaceThree" presStyleCnt="0"/>
      <dgm:spPr/>
    </dgm:pt>
    <dgm:pt modelId="{E61AE14C-89B7-4444-8729-648C7C0D53D0}" type="pres">
      <dgm:prSet presAssocID="{D5995A76-76DD-47D2-A972-52C99D9C7031}" presName="vertThree" presStyleCnt="0"/>
      <dgm:spPr/>
    </dgm:pt>
    <dgm:pt modelId="{0DA92F8E-4F5B-407F-A47F-05D683C930E8}" type="pres">
      <dgm:prSet presAssocID="{D5995A76-76DD-47D2-A972-52C99D9C7031}" presName="txThre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6EB3A8E-048C-449F-B105-9ED64114C5F9}" type="pres">
      <dgm:prSet presAssocID="{D5995A76-76DD-47D2-A972-52C99D9C7031}" presName="horzThree" presStyleCnt="0"/>
      <dgm:spPr/>
    </dgm:pt>
  </dgm:ptLst>
  <dgm:cxnLst>
    <dgm:cxn modelId="{C87CCA06-5397-4986-B0DC-299865007A16}" type="presOf" srcId="{479E52D9-5EE5-4273-B643-E891E2A4FD7D}" destId="{74B9DF1F-015A-4295-9BD5-A2E260B53A10}" srcOrd="0" destOrd="0" presId="urn:microsoft.com/office/officeart/2005/8/layout/hierarchy4"/>
    <dgm:cxn modelId="{1391D714-A0DD-4F80-B8C2-CB22FFCDF513}" type="presOf" srcId="{D15A2F1A-B47E-4D3F-97E4-7FD976566672}" destId="{8CD097E2-82D3-4688-B1BC-E1FFE86700EE}" srcOrd="0" destOrd="0" presId="urn:microsoft.com/office/officeart/2005/8/layout/hierarchy4"/>
    <dgm:cxn modelId="{7E6E80D8-B3B4-45D0-9F42-7CEFB8FA4CEC}" srcId="{C30A726C-A408-46BC-949E-4D873BCD6782}" destId="{AABEADC8-2D50-4B29-99BC-2331CB9C0933}" srcOrd="1" destOrd="0" parTransId="{414E1B29-AB08-4A3C-A8EE-9FE1C98A6EFE}" sibTransId="{B3A072A9-69F6-4920-A7A4-BC41CC557DFA}"/>
    <dgm:cxn modelId="{1465EC2B-A762-41F3-90ED-C744089ADEB6}" srcId="{059B3ACE-31E8-4F89-9C45-8EFF8B007C86}" destId="{9901FE35-805D-4FEC-A34C-DB37C5C1C4EE}" srcOrd="0" destOrd="0" parTransId="{39E0186B-988F-4F55-8004-D2D8DE6F8A6E}" sibTransId="{01D50A90-E214-44F8-9CD0-FB6A28A5368B}"/>
    <dgm:cxn modelId="{2B4FF019-7BD0-40D0-A127-BD628DE42B83}" srcId="{7ADCBA52-D375-45DE-ACFC-70B9D5D441CB}" destId="{2A96077C-4651-4F82-B23D-F23A8E9AC592}" srcOrd="1" destOrd="0" parTransId="{0D0B7418-DB2A-4D19-9925-B16B27B74682}" sibTransId="{BA3F1281-ACC3-434D-B6D9-9C6166B5CE38}"/>
    <dgm:cxn modelId="{1673FF41-75A2-4773-8B81-D39964888BB1}" srcId="{9822E9C9-D22E-4276-B957-8D8326822F57}" destId="{FD80A15C-723C-4892-8B61-B549B24E924E}" srcOrd="0" destOrd="0" parTransId="{A53766D5-A2EF-45E2-8B5E-8E5F7281441D}" sibTransId="{3B32B3D0-3ABF-4443-82AE-F750924AFEFE}"/>
    <dgm:cxn modelId="{6D53850D-AA81-4181-A311-09672F02ABDE}" type="presOf" srcId="{D5995A76-76DD-47D2-A972-52C99D9C7031}" destId="{0DA92F8E-4F5B-407F-A47F-05D683C930E8}" srcOrd="0" destOrd="0" presId="urn:microsoft.com/office/officeart/2005/8/layout/hierarchy4"/>
    <dgm:cxn modelId="{89BA4227-B93C-4E82-B0A4-B9CBEF7652FC}" srcId="{479E52D9-5EE5-4273-B643-E891E2A4FD7D}" destId="{7ADCBA52-D375-45DE-ACFC-70B9D5D441CB}" srcOrd="0" destOrd="0" parTransId="{3A0D9D3D-A9F2-4A19-A58F-16AB85828D51}" sibTransId="{4EE2E106-61A3-44ED-A35E-835B99E27D83}"/>
    <dgm:cxn modelId="{FD8E82D1-5213-4E92-B874-DCCB2E592396}" srcId="{7ADCBA52-D375-45DE-ACFC-70B9D5D441CB}" destId="{9822E9C9-D22E-4276-B957-8D8326822F57}" srcOrd="0" destOrd="0" parTransId="{84788192-9132-48BA-B313-9E90BE604CDE}" sibTransId="{AD133147-8438-4065-B373-08CC59A3B5FD}"/>
    <dgm:cxn modelId="{417AC420-9FA2-473D-AF47-67FFB873280D}" type="presOf" srcId="{059B3ACE-31E8-4F89-9C45-8EFF8B007C86}" destId="{B6A9E9DE-9364-4A2B-A233-AC58F2164E3D}" srcOrd="0" destOrd="0" presId="urn:microsoft.com/office/officeart/2005/8/layout/hierarchy4"/>
    <dgm:cxn modelId="{473662C9-5564-4248-A29B-A67013D3CD76}" srcId="{9822E9C9-D22E-4276-B957-8D8326822F57}" destId="{059B3ACE-31E8-4F89-9C45-8EFF8B007C86}" srcOrd="1" destOrd="0" parTransId="{736A6B73-B785-48A6-9A9D-5074BF50F599}" sibTransId="{FCE88940-6888-41DC-9726-1E6B390C8416}"/>
    <dgm:cxn modelId="{9F563469-1A69-46F6-B9C5-8B99C921350B}" type="presOf" srcId="{7ADCBA52-D375-45DE-ACFC-70B9D5D441CB}" destId="{B11FDBC9-52DA-4E92-A02E-AD4EF59620A9}" srcOrd="0" destOrd="0" presId="urn:microsoft.com/office/officeart/2005/8/layout/hierarchy4"/>
    <dgm:cxn modelId="{17245CB0-624A-4EA3-9A56-13F0662213DB}" type="presOf" srcId="{045989BF-F9F2-4A96-8468-12894F52AC42}" destId="{0A3F25BA-CF13-41A3-9810-739DF6D02903}" srcOrd="0" destOrd="0" presId="urn:microsoft.com/office/officeart/2005/8/layout/hierarchy4"/>
    <dgm:cxn modelId="{6DAEA2D8-ADCF-483B-AD0D-7657990B6D83}" type="presOf" srcId="{FD80A15C-723C-4892-8B61-B549B24E924E}" destId="{34D5F8E4-B04B-4800-B027-4BA72E503D6C}" srcOrd="0" destOrd="0" presId="urn:microsoft.com/office/officeart/2005/8/layout/hierarchy4"/>
    <dgm:cxn modelId="{7E6FAB6A-FE66-483D-A341-2792C2A93D12}" srcId="{FD80A15C-723C-4892-8B61-B549B24E924E}" destId="{045989BF-F9F2-4A96-8468-12894F52AC42}" srcOrd="0" destOrd="0" parTransId="{E12223B3-35F7-4698-828F-AC9A7D8E3A33}" sibTransId="{18E46930-C368-41EB-9949-C59A4EDB1F9D}"/>
    <dgm:cxn modelId="{0DF3987E-FE73-459B-972D-E936957FE903}" srcId="{2A96077C-4651-4F82-B23D-F23A8E9AC592}" destId="{C30A726C-A408-46BC-949E-4D873BCD6782}" srcOrd="0" destOrd="0" parTransId="{8564F2AD-FCB6-4620-99CE-511ED4711EC3}" sibTransId="{01C6AC8B-19AA-4348-A79F-C56731D795E3}"/>
    <dgm:cxn modelId="{88F7F5C7-6A27-4A5D-A2DF-A55289A4CCD5}" type="presOf" srcId="{9901FE35-805D-4FEC-A34C-DB37C5C1C4EE}" destId="{D4F63694-419C-4661-8D51-184FD2D789BD}" srcOrd="0" destOrd="0" presId="urn:microsoft.com/office/officeart/2005/8/layout/hierarchy4"/>
    <dgm:cxn modelId="{D8AB8217-80A9-4BD9-9022-4B55EFB792CF}" type="presOf" srcId="{C30A726C-A408-46BC-949E-4D873BCD6782}" destId="{00FCEA12-0C83-4426-B9FC-3FE8DD8F6B10}" srcOrd="0" destOrd="0" presId="urn:microsoft.com/office/officeart/2005/8/layout/hierarchy4"/>
    <dgm:cxn modelId="{2D2BE835-E5AE-4160-BB06-63364FBF84B9}" type="presOf" srcId="{9822E9C9-D22E-4276-B957-8D8326822F57}" destId="{282A151B-3063-477E-885D-3DB94647729B}" srcOrd="0" destOrd="0" presId="urn:microsoft.com/office/officeart/2005/8/layout/hierarchy4"/>
    <dgm:cxn modelId="{F95DD40B-A074-4399-8C4A-9A1E64CFA800}" type="presOf" srcId="{2A96077C-4651-4F82-B23D-F23A8E9AC592}" destId="{942E6331-39BB-4ECC-ABD8-E7BC6DED3F91}" srcOrd="0" destOrd="0" presId="urn:microsoft.com/office/officeart/2005/8/layout/hierarchy4"/>
    <dgm:cxn modelId="{BA0AA1D8-F417-4DF2-A626-E2B924878192}" srcId="{2A96077C-4651-4F82-B23D-F23A8E9AC592}" destId="{D5995A76-76DD-47D2-A972-52C99D9C7031}" srcOrd="1" destOrd="0" parTransId="{82E0176F-6ADC-4231-9F6F-CC38FEF1AD70}" sibTransId="{13F410D3-29F4-42F0-9817-A47EEAF3D447}"/>
    <dgm:cxn modelId="{6F2CC431-D364-4FFA-949A-9A3E0CF9A558}" type="presOf" srcId="{AABEADC8-2D50-4B29-99BC-2331CB9C0933}" destId="{07E6723D-8D5D-4B8B-8DC1-F2E9BA78D6B8}" srcOrd="0" destOrd="0" presId="urn:microsoft.com/office/officeart/2005/8/layout/hierarchy4"/>
    <dgm:cxn modelId="{1EE07A09-55F0-49A5-81CA-E73962FC5C4C}" srcId="{C30A726C-A408-46BC-949E-4D873BCD6782}" destId="{D15A2F1A-B47E-4D3F-97E4-7FD976566672}" srcOrd="0" destOrd="0" parTransId="{9E49E4AA-F0EF-46AD-B1AE-403C2697E8B5}" sibTransId="{9D3510B2-DD38-46A5-87C6-F4F0069C6A3C}"/>
    <dgm:cxn modelId="{D17EF3D3-F11D-4CA8-96D3-589C076F6A5A}" type="presParOf" srcId="{74B9DF1F-015A-4295-9BD5-A2E260B53A10}" destId="{E908E5EA-A37E-4D26-8148-7C4E65E79024}" srcOrd="0" destOrd="0" presId="urn:microsoft.com/office/officeart/2005/8/layout/hierarchy4"/>
    <dgm:cxn modelId="{A56CC665-6A60-4817-9AF1-532BF43DD3DB}" type="presParOf" srcId="{E908E5EA-A37E-4D26-8148-7C4E65E79024}" destId="{B11FDBC9-52DA-4E92-A02E-AD4EF59620A9}" srcOrd="0" destOrd="0" presId="urn:microsoft.com/office/officeart/2005/8/layout/hierarchy4"/>
    <dgm:cxn modelId="{A4CE17B5-BBB9-4CCD-9642-D432A5C204F8}" type="presParOf" srcId="{E908E5EA-A37E-4D26-8148-7C4E65E79024}" destId="{84F84C76-A88B-4614-8908-371CD04D0005}" srcOrd="1" destOrd="0" presId="urn:microsoft.com/office/officeart/2005/8/layout/hierarchy4"/>
    <dgm:cxn modelId="{B0118E70-AFEF-42C4-9CDB-D674D7F630CD}" type="presParOf" srcId="{E908E5EA-A37E-4D26-8148-7C4E65E79024}" destId="{AAA12B78-013D-4E16-B77F-FEE7CBCE3409}" srcOrd="2" destOrd="0" presId="urn:microsoft.com/office/officeart/2005/8/layout/hierarchy4"/>
    <dgm:cxn modelId="{C353C5C1-A8C9-4F0F-A8F8-34B223353AB4}" type="presParOf" srcId="{AAA12B78-013D-4E16-B77F-FEE7CBCE3409}" destId="{4E6CBF24-6CB0-4D8C-8CB1-034E62E9C8B7}" srcOrd="0" destOrd="0" presId="urn:microsoft.com/office/officeart/2005/8/layout/hierarchy4"/>
    <dgm:cxn modelId="{D01CD3CD-5640-4C6B-9511-1026F09FED81}" type="presParOf" srcId="{4E6CBF24-6CB0-4D8C-8CB1-034E62E9C8B7}" destId="{282A151B-3063-477E-885D-3DB94647729B}" srcOrd="0" destOrd="0" presId="urn:microsoft.com/office/officeart/2005/8/layout/hierarchy4"/>
    <dgm:cxn modelId="{F638434F-D19C-4C25-90EB-5B88D80B8656}" type="presParOf" srcId="{4E6CBF24-6CB0-4D8C-8CB1-034E62E9C8B7}" destId="{A5EB4385-5524-4840-8D28-59DAC3EFD46D}" srcOrd="1" destOrd="0" presId="urn:microsoft.com/office/officeart/2005/8/layout/hierarchy4"/>
    <dgm:cxn modelId="{89958976-BB54-416A-9AE3-992749BEA8A3}" type="presParOf" srcId="{4E6CBF24-6CB0-4D8C-8CB1-034E62E9C8B7}" destId="{FCFD72B3-DE9B-4D74-816F-60A6A2ED9A13}" srcOrd="2" destOrd="0" presId="urn:microsoft.com/office/officeart/2005/8/layout/hierarchy4"/>
    <dgm:cxn modelId="{3D105AFC-504F-4EBC-89CE-D8E69325BA55}" type="presParOf" srcId="{FCFD72B3-DE9B-4D74-816F-60A6A2ED9A13}" destId="{CD81B590-7C3E-4071-BF81-9CEBEA632AA8}" srcOrd="0" destOrd="0" presId="urn:microsoft.com/office/officeart/2005/8/layout/hierarchy4"/>
    <dgm:cxn modelId="{A6278340-3435-400E-AEA5-6D085C98AAB0}" type="presParOf" srcId="{CD81B590-7C3E-4071-BF81-9CEBEA632AA8}" destId="{34D5F8E4-B04B-4800-B027-4BA72E503D6C}" srcOrd="0" destOrd="0" presId="urn:microsoft.com/office/officeart/2005/8/layout/hierarchy4"/>
    <dgm:cxn modelId="{5E18F94E-E8B8-4FBE-993D-E9E9710B2780}" type="presParOf" srcId="{CD81B590-7C3E-4071-BF81-9CEBEA632AA8}" destId="{BC6AF9A2-6EAA-434C-B1DC-7D6F0551AD38}" srcOrd="1" destOrd="0" presId="urn:microsoft.com/office/officeart/2005/8/layout/hierarchy4"/>
    <dgm:cxn modelId="{6A961F40-DB47-4EB1-89AA-E2D6D5421844}" type="presParOf" srcId="{CD81B590-7C3E-4071-BF81-9CEBEA632AA8}" destId="{ADECA495-57DE-4754-86CA-8AAF24F6C754}" srcOrd="2" destOrd="0" presId="urn:microsoft.com/office/officeart/2005/8/layout/hierarchy4"/>
    <dgm:cxn modelId="{AA34FE49-B1C3-4833-A778-07806B3CD085}" type="presParOf" srcId="{ADECA495-57DE-4754-86CA-8AAF24F6C754}" destId="{3FAF9401-B486-4DC2-BD33-9D551C235FC5}" srcOrd="0" destOrd="0" presId="urn:microsoft.com/office/officeart/2005/8/layout/hierarchy4"/>
    <dgm:cxn modelId="{1AA20E75-3066-4187-9377-FAAEDCBEA9BB}" type="presParOf" srcId="{3FAF9401-B486-4DC2-BD33-9D551C235FC5}" destId="{0A3F25BA-CF13-41A3-9810-739DF6D02903}" srcOrd="0" destOrd="0" presId="urn:microsoft.com/office/officeart/2005/8/layout/hierarchy4"/>
    <dgm:cxn modelId="{FF305336-0E21-4896-B131-9CE1DCAA017C}" type="presParOf" srcId="{3FAF9401-B486-4DC2-BD33-9D551C235FC5}" destId="{257E6652-4E9A-41F1-8787-394C1CC7130E}" srcOrd="1" destOrd="0" presId="urn:microsoft.com/office/officeart/2005/8/layout/hierarchy4"/>
    <dgm:cxn modelId="{CA187AA7-41CC-4FF2-A8BE-FFACFECDA24F}" type="presParOf" srcId="{FCFD72B3-DE9B-4D74-816F-60A6A2ED9A13}" destId="{30FF738B-BA2D-46F9-A750-0B3DEAF3070C}" srcOrd="1" destOrd="0" presId="urn:microsoft.com/office/officeart/2005/8/layout/hierarchy4"/>
    <dgm:cxn modelId="{5ED47AE2-6D53-4103-AE00-B01673B247D4}" type="presParOf" srcId="{FCFD72B3-DE9B-4D74-816F-60A6A2ED9A13}" destId="{F411D4FF-BA08-4A55-9D9A-6F5E64231BBF}" srcOrd="2" destOrd="0" presId="urn:microsoft.com/office/officeart/2005/8/layout/hierarchy4"/>
    <dgm:cxn modelId="{CDC3E295-5DF4-4954-926D-A8543B522F03}" type="presParOf" srcId="{F411D4FF-BA08-4A55-9D9A-6F5E64231BBF}" destId="{B6A9E9DE-9364-4A2B-A233-AC58F2164E3D}" srcOrd="0" destOrd="0" presId="urn:microsoft.com/office/officeart/2005/8/layout/hierarchy4"/>
    <dgm:cxn modelId="{635EF3BF-FBE5-463C-92BB-0D70CBD60638}" type="presParOf" srcId="{F411D4FF-BA08-4A55-9D9A-6F5E64231BBF}" destId="{71914AC0-B1BB-4F68-A20E-C28B98B6601E}" srcOrd="1" destOrd="0" presId="urn:microsoft.com/office/officeart/2005/8/layout/hierarchy4"/>
    <dgm:cxn modelId="{C3778233-6FCB-4681-A2C7-2D189D4C0022}" type="presParOf" srcId="{F411D4FF-BA08-4A55-9D9A-6F5E64231BBF}" destId="{AAE39C33-2E3C-4B50-8AC2-CDBBBB1E2C3B}" srcOrd="2" destOrd="0" presId="urn:microsoft.com/office/officeart/2005/8/layout/hierarchy4"/>
    <dgm:cxn modelId="{83B0B205-E225-4E77-AF48-03D2227C394B}" type="presParOf" srcId="{AAE39C33-2E3C-4B50-8AC2-CDBBBB1E2C3B}" destId="{E2AAF09B-4F23-412F-9033-30F4BA94F05E}" srcOrd="0" destOrd="0" presId="urn:microsoft.com/office/officeart/2005/8/layout/hierarchy4"/>
    <dgm:cxn modelId="{B87E1239-D9A8-46B4-8C77-72E4BAA4B0D5}" type="presParOf" srcId="{E2AAF09B-4F23-412F-9033-30F4BA94F05E}" destId="{D4F63694-419C-4661-8D51-184FD2D789BD}" srcOrd="0" destOrd="0" presId="urn:microsoft.com/office/officeart/2005/8/layout/hierarchy4"/>
    <dgm:cxn modelId="{A658DB44-6233-4C39-BAE8-30C4702F6140}" type="presParOf" srcId="{E2AAF09B-4F23-412F-9033-30F4BA94F05E}" destId="{A85E215E-8C58-473F-A67D-635B9CBFEFCA}" srcOrd="1" destOrd="0" presId="urn:microsoft.com/office/officeart/2005/8/layout/hierarchy4"/>
    <dgm:cxn modelId="{B578BBCC-05F3-4EA2-BE08-57749F9BBAC4}" type="presParOf" srcId="{AAA12B78-013D-4E16-B77F-FEE7CBCE3409}" destId="{A05E876F-43EB-47C4-86EC-2F3152D9C09B}" srcOrd="1" destOrd="0" presId="urn:microsoft.com/office/officeart/2005/8/layout/hierarchy4"/>
    <dgm:cxn modelId="{06EE5388-86F1-4402-9DB8-21771D70C95E}" type="presParOf" srcId="{AAA12B78-013D-4E16-B77F-FEE7CBCE3409}" destId="{B4939934-73DB-4F0A-8843-602ECD2E4F04}" srcOrd="2" destOrd="0" presId="urn:microsoft.com/office/officeart/2005/8/layout/hierarchy4"/>
    <dgm:cxn modelId="{8AD3B6F1-4CB7-4A4C-A12D-BCEB84DC1A0C}" type="presParOf" srcId="{B4939934-73DB-4F0A-8843-602ECD2E4F04}" destId="{942E6331-39BB-4ECC-ABD8-E7BC6DED3F91}" srcOrd="0" destOrd="0" presId="urn:microsoft.com/office/officeart/2005/8/layout/hierarchy4"/>
    <dgm:cxn modelId="{5383CA54-FFE1-4F94-B7CD-851DAC887779}" type="presParOf" srcId="{B4939934-73DB-4F0A-8843-602ECD2E4F04}" destId="{37CD7C49-E580-408B-8B68-CBF43847992A}" srcOrd="1" destOrd="0" presId="urn:microsoft.com/office/officeart/2005/8/layout/hierarchy4"/>
    <dgm:cxn modelId="{BA0D44AD-4CD1-48E5-A828-1457BE0C3EAD}" type="presParOf" srcId="{B4939934-73DB-4F0A-8843-602ECD2E4F04}" destId="{033D8EC5-3661-42C2-B458-A3DB3E6D0290}" srcOrd="2" destOrd="0" presId="urn:microsoft.com/office/officeart/2005/8/layout/hierarchy4"/>
    <dgm:cxn modelId="{BBB12EF9-FA36-4543-BA36-7F2FC5874665}" type="presParOf" srcId="{033D8EC5-3661-42C2-B458-A3DB3E6D0290}" destId="{A699D8C7-99E5-44AE-8150-1FCC3A042B29}" srcOrd="0" destOrd="0" presId="urn:microsoft.com/office/officeart/2005/8/layout/hierarchy4"/>
    <dgm:cxn modelId="{FB343934-F0B2-4E7E-AC33-6E9355FFDA80}" type="presParOf" srcId="{A699D8C7-99E5-44AE-8150-1FCC3A042B29}" destId="{00FCEA12-0C83-4426-B9FC-3FE8DD8F6B10}" srcOrd="0" destOrd="0" presId="urn:microsoft.com/office/officeart/2005/8/layout/hierarchy4"/>
    <dgm:cxn modelId="{4DA93DBC-94C0-4F4B-918D-EC6B7101102A}" type="presParOf" srcId="{A699D8C7-99E5-44AE-8150-1FCC3A042B29}" destId="{C04506C9-2B1F-4042-83CA-A9B7D3A2D022}" srcOrd="1" destOrd="0" presId="urn:microsoft.com/office/officeart/2005/8/layout/hierarchy4"/>
    <dgm:cxn modelId="{CA63DE62-9F7E-41BD-81D8-AF1A268FC2CB}" type="presParOf" srcId="{A699D8C7-99E5-44AE-8150-1FCC3A042B29}" destId="{4EE5D7E6-1293-471C-AC89-B07D3FDEE82F}" srcOrd="2" destOrd="0" presId="urn:microsoft.com/office/officeart/2005/8/layout/hierarchy4"/>
    <dgm:cxn modelId="{AFD6C8FA-3438-4716-8C3C-3BA500AF3ACC}" type="presParOf" srcId="{4EE5D7E6-1293-471C-AC89-B07D3FDEE82F}" destId="{A4BD3760-EED6-41DF-9638-C66AD719AC58}" srcOrd="0" destOrd="0" presId="urn:microsoft.com/office/officeart/2005/8/layout/hierarchy4"/>
    <dgm:cxn modelId="{B84650B4-02EF-4DB2-A6A2-58D9B043F6C7}" type="presParOf" srcId="{A4BD3760-EED6-41DF-9638-C66AD719AC58}" destId="{8CD097E2-82D3-4688-B1BC-E1FFE86700EE}" srcOrd="0" destOrd="0" presId="urn:microsoft.com/office/officeart/2005/8/layout/hierarchy4"/>
    <dgm:cxn modelId="{39A507CF-581C-45F4-90CA-7271CBCB3002}" type="presParOf" srcId="{A4BD3760-EED6-41DF-9638-C66AD719AC58}" destId="{DD8D4DA4-8978-4CF2-B437-A2EF538927D2}" srcOrd="1" destOrd="0" presId="urn:microsoft.com/office/officeart/2005/8/layout/hierarchy4"/>
    <dgm:cxn modelId="{9CFF6D35-6FFD-44A9-9F2C-1FF97EBD6360}" type="presParOf" srcId="{4EE5D7E6-1293-471C-AC89-B07D3FDEE82F}" destId="{2E85BC9A-7E26-461F-9ACA-E9F2BE184051}" srcOrd="1" destOrd="0" presId="urn:microsoft.com/office/officeart/2005/8/layout/hierarchy4"/>
    <dgm:cxn modelId="{43262AAF-94D3-476B-B3FB-3CAAF23D5DB2}" type="presParOf" srcId="{4EE5D7E6-1293-471C-AC89-B07D3FDEE82F}" destId="{9C42462E-A422-411D-BAB1-9D9452AF7E88}" srcOrd="2" destOrd="0" presId="urn:microsoft.com/office/officeart/2005/8/layout/hierarchy4"/>
    <dgm:cxn modelId="{9EF83085-E115-44E9-A91E-35D3D474F906}" type="presParOf" srcId="{9C42462E-A422-411D-BAB1-9D9452AF7E88}" destId="{07E6723D-8D5D-4B8B-8DC1-F2E9BA78D6B8}" srcOrd="0" destOrd="0" presId="urn:microsoft.com/office/officeart/2005/8/layout/hierarchy4"/>
    <dgm:cxn modelId="{E11EF827-C21A-4525-A12A-2FA59AA7CAEC}" type="presParOf" srcId="{9C42462E-A422-411D-BAB1-9D9452AF7E88}" destId="{695E9D6D-72F3-4036-985A-11D6FE4848CE}" srcOrd="1" destOrd="0" presId="urn:microsoft.com/office/officeart/2005/8/layout/hierarchy4"/>
    <dgm:cxn modelId="{AD730AF7-7396-49DA-B4B4-E987B6F755AC}" type="presParOf" srcId="{033D8EC5-3661-42C2-B458-A3DB3E6D0290}" destId="{B2D9A3AA-A752-4D69-86D8-1501169EA283}" srcOrd="1" destOrd="0" presId="urn:microsoft.com/office/officeart/2005/8/layout/hierarchy4"/>
    <dgm:cxn modelId="{92207D14-7F5C-4B6C-8814-26641A1B7448}" type="presParOf" srcId="{033D8EC5-3661-42C2-B458-A3DB3E6D0290}" destId="{E61AE14C-89B7-4444-8729-648C7C0D53D0}" srcOrd="2" destOrd="0" presId="urn:microsoft.com/office/officeart/2005/8/layout/hierarchy4"/>
    <dgm:cxn modelId="{213C43DF-A2BE-4C87-9E1B-C431C0F2F73B}" type="presParOf" srcId="{E61AE14C-89B7-4444-8729-648C7C0D53D0}" destId="{0DA92F8E-4F5B-407F-A47F-05D683C930E8}" srcOrd="0" destOrd="0" presId="urn:microsoft.com/office/officeart/2005/8/layout/hierarchy4"/>
    <dgm:cxn modelId="{E7A868D9-14BE-4479-A63A-7F406B1F9EB2}" type="presParOf" srcId="{E61AE14C-89B7-4444-8729-648C7C0D53D0}" destId="{E6EB3A8E-048C-449F-B105-9ED64114C5F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9E52D9-5EE5-4273-B643-E891E2A4FD7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ADCBA52-D375-45DE-ACFC-70B9D5D441CB}">
      <dgm:prSet phldrT="[Metin]" custT="1"/>
      <dgm:spPr>
        <a:solidFill>
          <a:srgbClr val="2453E8"/>
        </a:solidFill>
      </dgm:spPr>
      <dgm:t>
        <a:bodyPr/>
        <a:lstStyle/>
        <a:p>
          <a:r>
            <a:rPr lang="tr-TR" sz="4800" dirty="0" smtClean="0"/>
            <a:t>BİREYSEL ÖLÇÜ KAŞIKLARI</a:t>
          </a:r>
          <a:endParaRPr lang="tr-TR" sz="4800" dirty="0"/>
        </a:p>
      </dgm:t>
    </dgm:pt>
    <dgm:pt modelId="{3A0D9D3D-A9F2-4A19-A58F-16AB85828D51}" type="parTrans" cxnId="{89BA4227-B93C-4E82-B0A4-B9CBEF7652FC}">
      <dgm:prSet/>
      <dgm:spPr/>
      <dgm:t>
        <a:bodyPr/>
        <a:lstStyle/>
        <a:p>
          <a:endParaRPr lang="tr-TR"/>
        </a:p>
      </dgm:t>
    </dgm:pt>
    <dgm:pt modelId="{4EE2E106-61A3-44ED-A35E-835B99E27D83}" type="sibTrans" cxnId="{89BA4227-B93C-4E82-B0A4-B9CBEF7652FC}">
      <dgm:prSet/>
      <dgm:spPr/>
      <dgm:t>
        <a:bodyPr/>
        <a:lstStyle/>
        <a:p>
          <a:endParaRPr lang="tr-TR"/>
        </a:p>
      </dgm:t>
    </dgm:pt>
    <dgm:pt modelId="{9822E9C9-D22E-4276-B957-8D8326822F57}">
      <dgm:prSet phldrT="[Metin]" custT="1"/>
      <dgm:spPr>
        <a:solidFill>
          <a:srgbClr val="FFC000"/>
        </a:solidFill>
      </dgm:spPr>
      <dgm:t>
        <a:bodyPr/>
        <a:lstStyle/>
        <a:p>
          <a:endParaRPr lang="tr-TR" sz="3200" b="1" dirty="0" smtClean="0"/>
        </a:p>
        <a:p>
          <a:r>
            <a:rPr lang="tr-TR" sz="3600" b="1" dirty="0" smtClean="0"/>
            <a:t>ANATOMİK</a:t>
          </a:r>
        </a:p>
        <a:p>
          <a:r>
            <a:rPr lang="tr-TR" sz="3600" b="1" dirty="0" smtClean="0"/>
            <a:t>KAŞIK</a:t>
          </a:r>
          <a:endParaRPr lang="tr-TR" sz="2400" b="1" dirty="0" smtClean="0"/>
        </a:p>
        <a:p>
          <a:endParaRPr lang="tr-TR" sz="3200" b="1" dirty="0"/>
        </a:p>
      </dgm:t>
    </dgm:pt>
    <dgm:pt modelId="{84788192-9132-48BA-B313-9E90BE604CDE}" type="parTrans" cxnId="{FD8E82D1-5213-4E92-B874-DCCB2E592396}">
      <dgm:prSet/>
      <dgm:spPr/>
      <dgm:t>
        <a:bodyPr/>
        <a:lstStyle/>
        <a:p>
          <a:endParaRPr lang="tr-TR"/>
        </a:p>
      </dgm:t>
    </dgm:pt>
    <dgm:pt modelId="{AD133147-8438-4065-B373-08CC59A3B5FD}" type="sibTrans" cxnId="{FD8E82D1-5213-4E92-B874-DCCB2E592396}">
      <dgm:prSet/>
      <dgm:spPr/>
      <dgm:t>
        <a:bodyPr/>
        <a:lstStyle/>
        <a:p>
          <a:endParaRPr lang="tr-TR"/>
        </a:p>
      </dgm:t>
    </dgm:pt>
    <dgm:pt modelId="{2A96077C-4651-4F82-B23D-F23A8E9AC592}">
      <dgm:prSet phldrT="[Metin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tr-TR" sz="3600" b="1" dirty="0" smtClean="0"/>
            <a:t>FONSKİYONEL</a:t>
          </a:r>
        </a:p>
        <a:p>
          <a:r>
            <a:rPr lang="tr-TR" sz="3600" b="1" dirty="0" smtClean="0"/>
            <a:t>KAŞIK</a:t>
          </a:r>
          <a:endParaRPr lang="tr-TR" sz="3600" b="1" dirty="0"/>
        </a:p>
      </dgm:t>
    </dgm:pt>
    <dgm:pt modelId="{0D0B7418-DB2A-4D19-9925-B16B27B74682}" type="parTrans" cxnId="{2B4FF019-7BD0-40D0-A127-BD628DE42B83}">
      <dgm:prSet/>
      <dgm:spPr/>
      <dgm:t>
        <a:bodyPr/>
        <a:lstStyle/>
        <a:p>
          <a:endParaRPr lang="tr-TR"/>
        </a:p>
      </dgm:t>
    </dgm:pt>
    <dgm:pt modelId="{BA3F1281-ACC3-434D-B6D9-9C6166B5CE38}" type="sibTrans" cxnId="{2B4FF019-7BD0-40D0-A127-BD628DE42B83}">
      <dgm:prSet/>
      <dgm:spPr/>
      <dgm:t>
        <a:bodyPr/>
        <a:lstStyle/>
        <a:p>
          <a:endParaRPr lang="tr-TR"/>
        </a:p>
      </dgm:t>
    </dgm:pt>
    <dgm:pt modelId="{74B9DF1F-015A-4295-9BD5-A2E260B53A10}" type="pres">
      <dgm:prSet presAssocID="{479E52D9-5EE5-4273-B643-E891E2A4FD7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908E5EA-A37E-4D26-8148-7C4E65E79024}" type="pres">
      <dgm:prSet presAssocID="{7ADCBA52-D375-45DE-ACFC-70B9D5D441CB}" presName="vertOne" presStyleCnt="0"/>
      <dgm:spPr/>
    </dgm:pt>
    <dgm:pt modelId="{B11FDBC9-52DA-4E92-A02E-AD4EF59620A9}" type="pres">
      <dgm:prSet presAssocID="{7ADCBA52-D375-45DE-ACFC-70B9D5D441CB}" presName="txOne" presStyleLbl="node0" presStyleIdx="0" presStyleCnt="1" custLinFactNeighborX="527" custLinFactNeighborY="-28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4F84C76-A88B-4614-8908-371CD04D0005}" type="pres">
      <dgm:prSet presAssocID="{7ADCBA52-D375-45DE-ACFC-70B9D5D441CB}" presName="parTransOne" presStyleCnt="0"/>
      <dgm:spPr/>
    </dgm:pt>
    <dgm:pt modelId="{AAA12B78-013D-4E16-B77F-FEE7CBCE3409}" type="pres">
      <dgm:prSet presAssocID="{7ADCBA52-D375-45DE-ACFC-70B9D5D441CB}" presName="horzOne" presStyleCnt="0"/>
      <dgm:spPr/>
    </dgm:pt>
    <dgm:pt modelId="{4E6CBF24-6CB0-4D8C-8CB1-034E62E9C8B7}" type="pres">
      <dgm:prSet presAssocID="{9822E9C9-D22E-4276-B957-8D8326822F57}" presName="vertTwo" presStyleCnt="0"/>
      <dgm:spPr/>
    </dgm:pt>
    <dgm:pt modelId="{282A151B-3063-477E-885D-3DB94647729B}" type="pres">
      <dgm:prSet presAssocID="{9822E9C9-D22E-4276-B957-8D8326822F57}" presName="txTwo" presStyleLbl="node2" presStyleIdx="0" presStyleCnt="2" custScaleX="920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CFD72B3-DE9B-4D74-816F-60A6A2ED9A13}" type="pres">
      <dgm:prSet presAssocID="{9822E9C9-D22E-4276-B957-8D8326822F57}" presName="horzTwo" presStyleCnt="0"/>
      <dgm:spPr/>
    </dgm:pt>
    <dgm:pt modelId="{A05E876F-43EB-47C4-86EC-2F3152D9C09B}" type="pres">
      <dgm:prSet presAssocID="{AD133147-8438-4065-B373-08CC59A3B5FD}" presName="sibSpaceTwo" presStyleCnt="0"/>
      <dgm:spPr/>
    </dgm:pt>
    <dgm:pt modelId="{B4939934-73DB-4F0A-8843-602ECD2E4F04}" type="pres">
      <dgm:prSet presAssocID="{2A96077C-4651-4F82-B23D-F23A8E9AC592}" presName="vertTwo" presStyleCnt="0"/>
      <dgm:spPr/>
    </dgm:pt>
    <dgm:pt modelId="{942E6331-39BB-4ECC-ABD8-E7BC6DED3F91}" type="pres">
      <dgm:prSet presAssocID="{2A96077C-4651-4F82-B23D-F23A8E9AC59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33D8EC5-3661-42C2-B458-A3DB3E6D0290}" type="pres">
      <dgm:prSet presAssocID="{2A96077C-4651-4F82-B23D-F23A8E9AC592}" presName="horzTwo" presStyleCnt="0"/>
      <dgm:spPr/>
    </dgm:pt>
  </dgm:ptLst>
  <dgm:cxnLst>
    <dgm:cxn modelId="{C87CCA06-5397-4986-B0DC-299865007A16}" type="presOf" srcId="{479E52D9-5EE5-4273-B643-E891E2A4FD7D}" destId="{74B9DF1F-015A-4295-9BD5-A2E260B53A10}" srcOrd="0" destOrd="0" presId="urn:microsoft.com/office/officeart/2005/8/layout/hierarchy4"/>
    <dgm:cxn modelId="{2D2BE835-E5AE-4160-BB06-63364FBF84B9}" type="presOf" srcId="{9822E9C9-D22E-4276-B957-8D8326822F57}" destId="{282A151B-3063-477E-885D-3DB94647729B}" srcOrd="0" destOrd="0" presId="urn:microsoft.com/office/officeart/2005/8/layout/hierarchy4"/>
    <dgm:cxn modelId="{9F563469-1A69-46F6-B9C5-8B99C921350B}" type="presOf" srcId="{7ADCBA52-D375-45DE-ACFC-70B9D5D441CB}" destId="{B11FDBC9-52DA-4E92-A02E-AD4EF59620A9}" srcOrd="0" destOrd="0" presId="urn:microsoft.com/office/officeart/2005/8/layout/hierarchy4"/>
    <dgm:cxn modelId="{89BA4227-B93C-4E82-B0A4-B9CBEF7652FC}" srcId="{479E52D9-5EE5-4273-B643-E891E2A4FD7D}" destId="{7ADCBA52-D375-45DE-ACFC-70B9D5D441CB}" srcOrd="0" destOrd="0" parTransId="{3A0D9D3D-A9F2-4A19-A58F-16AB85828D51}" sibTransId="{4EE2E106-61A3-44ED-A35E-835B99E27D83}"/>
    <dgm:cxn modelId="{F95DD40B-A074-4399-8C4A-9A1E64CFA800}" type="presOf" srcId="{2A96077C-4651-4F82-B23D-F23A8E9AC592}" destId="{942E6331-39BB-4ECC-ABD8-E7BC6DED3F91}" srcOrd="0" destOrd="0" presId="urn:microsoft.com/office/officeart/2005/8/layout/hierarchy4"/>
    <dgm:cxn modelId="{2B4FF019-7BD0-40D0-A127-BD628DE42B83}" srcId="{7ADCBA52-D375-45DE-ACFC-70B9D5D441CB}" destId="{2A96077C-4651-4F82-B23D-F23A8E9AC592}" srcOrd="1" destOrd="0" parTransId="{0D0B7418-DB2A-4D19-9925-B16B27B74682}" sibTransId="{BA3F1281-ACC3-434D-B6D9-9C6166B5CE38}"/>
    <dgm:cxn modelId="{FD8E82D1-5213-4E92-B874-DCCB2E592396}" srcId="{7ADCBA52-D375-45DE-ACFC-70B9D5D441CB}" destId="{9822E9C9-D22E-4276-B957-8D8326822F57}" srcOrd="0" destOrd="0" parTransId="{84788192-9132-48BA-B313-9E90BE604CDE}" sibTransId="{AD133147-8438-4065-B373-08CC59A3B5FD}"/>
    <dgm:cxn modelId="{D17EF3D3-F11D-4CA8-96D3-589C076F6A5A}" type="presParOf" srcId="{74B9DF1F-015A-4295-9BD5-A2E260B53A10}" destId="{E908E5EA-A37E-4D26-8148-7C4E65E79024}" srcOrd="0" destOrd="0" presId="urn:microsoft.com/office/officeart/2005/8/layout/hierarchy4"/>
    <dgm:cxn modelId="{A56CC665-6A60-4817-9AF1-532BF43DD3DB}" type="presParOf" srcId="{E908E5EA-A37E-4D26-8148-7C4E65E79024}" destId="{B11FDBC9-52DA-4E92-A02E-AD4EF59620A9}" srcOrd="0" destOrd="0" presId="urn:microsoft.com/office/officeart/2005/8/layout/hierarchy4"/>
    <dgm:cxn modelId="{A4CE17B5-BBB9-4CCD-9642-D432A5C204F8}" type="presParOf" srcId="{E908E5EA-A37E-4D26-8148-7C4E65E79024}" destId="{84F84C76-A88B-4614-8908-371CD04D0005}" srcOrd="1" destOrd="0" presId="urn:microsoft.com/office/officeart/2005/8/layout/hierarchy4"/>
    <dgm:cxn modelId="{B0118E70-AFEF-42C4-9CDB-D674D7F630CD}" type="presParOf" srcId="{E908E5EA-A37E-4D26-8148-7C4E65E79024}" destId="{AAA12B78-013D-4E16-B77F-FEE7CBCE3409}" srcOrd="2" destOrd="0" presId="urn:microsoft.com/office/officeart/2005/8/layout/hierarchy4"/>
    <dgm:cxn modelId="{C353C5C1-A8C9-4F0F-A8F8-34B223353AB4}" type="presParOf" srcId="{AAA12B78-013D-4E16-B77F-FEE7CBCE3409}" destId="{4E6CBF24-6CB0-4D8C-8CB1-034E62E9C8B7}" srcOrd="0" destOrd="0" presId="urn:microsoft.com/office/officeart/2005/8/layout/hierarchy4"/>
    <dgm:cxn modelId="{D01CD3CD-5640-4C6B-9511-1026F09FED81}" type="presParOf" srcId="{4E6CBF24-6CB0-4D8C-8CB1-034E62E9C8B7}" destId="{282A151B-3063-477E-885D-3DB94647729B}" srcOrd="0" destOrd="0" presId="urn:microsoft.com/office/officeart/2005/8/layout/hierarchy4"/>
    <dgm:cxn modelId="{89958976-BB54-416A-9AE3-992749BEA8A3}" type="presParOf" srcId="{4E6CBF24-6CB0-4D8C-8CB1-034E62E9C8B7}" destId="{FCFD72B3-DE9B-4D74-816F-60A6A2ED9A13}" srcOrd="1" destOrd="0" presId="urn:microsoft.com/office/officeart/2005/8/layout/hierarchy4"/>
    <dgm:cxn modelId="{B578BBCC-05F3-4EA2-BE08-57749F9BBAC4}" type="presParOf" srcId="{AAA12B78-013D-4E16-B77F-FEE7CBCE3409}" destId="{A05E876F-43EB-47C4-86EC-2F3152D9C09B}" srcOrd="1" destOrd="0" presId="urn:microsoft.com/office/officeart/2005/8/layout/hierarchy4"/>
    <dgm:cxn modelId="{06EE5388-86F1-4402-9DB8-21771D70C95E}" type="presParOf" srcId="{AAA12B78-013D-4E16-B77F-FEE7CBCE3409}" destId="{B4939934-73DB-4F0A-8843-602ECD2E4F04}" srcOrd="2" destOrd="0" presId="urn:microsoft.com/office/officeart/2005/8/layout/hierarchy4"/>
    <dgm:cxn modelId="{8AD3B6F1-4CB7-4A4C-A12D-BCEB84DC1A0C}" type="presParOf" srcId="{B4939934-73DB-4F0A-8843-602ECD2E4F04}" destId="{942E6331-39BB-4ECC-ABD8-E7BC6DED3F91}" srcOrd="0" destOrd="0" presId="urn:microsoft.com/office/officeart/2005/8/layout/hierarchy4"/>
    <dgm:cxn modelId="{BA0D44AD-4CD1-48E5-A828-1457BE0C3EAD}" type="presParOf" srcId="{B4939934-73DB-4F0A-8843-602ECD2E4F04}" destId="{033D8EC5-3661-42C2-B458-A3DB3E6D029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7902A3-6F32-49F0-B7A9-00D135CF1F60}">
      <dsp:nvSpPr>
        <dsp:cNvPr id="0" name=""/>
        <dsp:cNvSpPr/>
      </dsp:nvSpPr>
      <dsp:spPr>
        <a:xfrm>
          <a:off x="0" y="11181"/>
          <a:ext cx="8229600" cy="1432080"/>
        </a:xfrm>
        <a:prstGeom prst="roundRect">
          <a:avLst/>
        </a:prstGeom>
        <a:solidFill>
          <a:srgbClr val="7C291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Hareketli bölümlü protezlerin ölçüsü iki şekilde kaydedilir:</a:t>
          </a:r>
          <a:endParaRPr lang="tr-TR" sz="3600" kern="1200" dirty="0"/>
        </a:p>
      </dsp:txBody>
      <dsp:txXfrm>
        <a:off x="69908" y="81089"/>
        <a:ext cx="8089784" cy="1292264"/>
      </dsp:txXfrm>
    </dsp:sp>
    <dsp:sp modelId="{3052882A-8C26-4B82-9B27-FCD9C6F60EB3}">
      <dsp:nvSpPr>
        <dsp:cNvPr id="0" name=""/>
        <dsp:cNvSpPr/>
      </dsp:nvSpPr>
      <dsp:spPr>
        <a:xfrm>
          <a:off x="0" y="1546941"/>
          <a:ext cx="8229600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ANATOMİK</a:t>
          </a:r>
          <a:endParaRPr lang="tr-TR" sz="3600" kern="1200" dirty="0"/>
        </a:p>
      </dsp:txBody>
      <dsp:txXfrm>
        <a:off x="69908" y="1616849"/>
        <a:ext cx="8089784" cy="1292264"/>
      </dsp:txXfrm>
    </dsp:sp>
    <dsp:sp modelId="{EB5DE4C2-8914-4FD9-A016-211AAD53E276}">
      <dsp:nvSpPr>
        <dsp:cNvPr id="0" name=""/>
        <dsp:cNvSpPr/>
      </dsp:nvSpPr>
      <dsp:spPr>
        <a:xfrm>
          <a:off x="0" y="3082701"/>
          <a:ext cx="8229600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FONKSİYONEL</a:t>
          </a:r>
          <a:endParaRPr lang="tr-TR" sz="3600" kern="1200" dirty="0"/>
        </a:p>
      </dsp:txBody>
      <dsp:txXfrm>
        <a:off x="69908" y="3152609"/>
        <a:ext cx="8089784" cy="12922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FDBC9-52DA-4E92-A02E-AD4EF59620A9}">
      <dsp:nvSpPr>
        <dsp:cNvPr id="0" name=""/>
        <dsp:cNvSpPr/>
      </dsp:nvSpPr>
      <dsp:spPr>
        <a:xfrm>
          <a:off x="0" y="0"/>
          <a:ext cx="8497222" cy="1468804"/>
        </a:xfrm>
        <a:prstGeom prst="roundRect">
          <a:avLst>
            <a:gd name="adj" fmla="val 10000"/>
          </a:avLst>
        </a:prstGeom>
        <a:solidFill>
          <a:srgbClr val="CC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ÖLÇÜ KAŞIKLARI</a:t>
          </a:r>
          <a:endParaRPr lang="tr-TR" sz="4800" kern="1200" dirty="0"/>
        </a:p>
      </dsp:txBody>
      <dsp:txXfrm>
        <a:off x="43020" y="43020"/>
        <a:ext cx="8411182" cy="1382764"/>
      </dsp:txXfrm>
    </dsp:sp>
    <dsp:sp modelId="{282A151B-3063-477E-885D-3DB94647729B}">
      <dsp:nvSpPr>
        <dsp:cNvPr id="0" name=""/>
        <dsp:cNvSpPr/>
      </dsp:nvSpPr>
      <dsp:spPr>
        <a:xfrm>
          <a:off x="142869" y="1582495"/>
          <a:ext cx="3072087" cy="1468804"/>
        </a:xfrm>
        <a:prstGeom prst="roundRect">
          <a:avLst>
            <a:gd name="adj" fmla="val 10000"/>
          </a:avLst>
        </a:prstGeom>
        <a:solidFill>
          <a:srgbClr val="3366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/>
            <a:t>FABRİKASYON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/>
            <a:t>Tam Dişli, Kısmi Dişli, Dişsiz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200" b="1" kern="1200" dirty="0"/>
        </a:p>
      </dsp:txBody>
      <dsp:txXfrm>
        <a:off x="185889" y="1625515"/>
        <a:ext cx="2986047" cy="1382764"/>
      </dsp:txXfrm>
    </dsp:sp>
    <dsp:sp modelId="{34D5F8E4-B04B-4800-B027-4BA72E503D6C}">
      <dsp:nvSpPr>
        <dsp:cNvPr id="0" name=""/>
        <dsp:cNvSpPr/>
      </dsp:nvSpPr>
      <dsp:spPr>
        <a:xfrm>
          <a:off x="10243" y="3163806"/>
          <a:ext cx="1634348" cy="1468804"/>
        </a:xfrm>
        <a:prstGeom prst="roundRect">
          <a:avLst>
            <a:gd name="adj" fmla="val 10000"/>
          </a:avLst>
        </a:prstGeom>
        <a:solidFill>
          <a:srgbClr val="2540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Metal</a:t>
          </a:r>
          <a:endParaRPr lang="tr-TR" sz="3700" kern="1200" dirty="0"/>
        </a:p>
      </dsp:txBody>
      <dsp:txXfrm>
        <a:off x="53263" y="3206826"/>
        <a:ext cx="1548308" cy="1382764"/>
      </dsp:txXfrm>
    </dsp:sp>
    <dsp:sp modelId="{0A3F25BA-CF13-41A3-9810-739DF6D02903}">
      <dsp:nvSpPr>
        <dsp:cNvPr id="0" name=""/>
        <dsp:cNvSpPr/>
      </dsp:nvSpPr>
      <dsp:spPr>
        <a:xfrm>
          <a:off x="0" y="4746301"/>
          <a:ext cx="1634348" cy="1468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Delikli veya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Deliksiz</a:t>
          </a:r>
          <a:endParaRPr lang="tr-TR" sz="1700" b="1" kern="1200" dirty="0"/>
        </a:p>
      </dsp:txBody>
      <dsp:txXfrm>
        <a:off x="43020" y="4789321"/>
        <a:ext cx="1548308" cy="1382764"/>
      </dsp:txXfrm>
    </dsp:sp>
    <dsp:sp modelId="{B6A9E9DE-9364-4A2B-A233-AC58F2164E3D}">
      <dsp:nvSpPr>
        <dsp:cNvPr id="0" name=""/>
        <dsp:cNvSpPr/>
      </dsp:nvSpPr>
      <dsp:spPr>
        <a:xfrm>
          <a:off x="1713235" y="3163806"/>
          <a:ext cx="1634348" cy="1468804"/>
        </a:xfrm>
        <a:prstGeom prst="roundRect">
          <a:avLst>
            <a:gd name="adj" fmla="val 10000"/>
          </a:avLst>
        </a:prstGeom>
        <a:solidFill>
          <a:srgbClr val="2540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Plastik</a:t>
          </a:r>
          <a:endParaRPr lang="tr-TR" sz="3700" kern="1200" dirty="0"/>
        </a:p>
      </dsp:txBody>
      <dsp:txXfrm>
        <a:off x="1756255" y="3206826"/>
        <a:ext cx="1548308" cy="1382764"/>
      </dsp:txXfrm>
    </dsp:sp>
    <dsp:sp modelId="{D4F63694-419C-4661-8D51-184FD2D789BD}">
      <dsp:nvSpPr>
        <dsp:cNvPr id="0" name=""/>
        <dsp:cNvSpPr/>
      </dsp:nvSpPr>
      <dsp:spPr>
        <a:xfrm>
          <a:off x="1713235" y="4745117"/>
          <a:ext cx="1634348" cy="1468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Delikli veya Deliksiz</a:t>
          </a:r>
          <a:endParaRPr lang="tr-TR" sz="1700" b="1" kern="1200" dirty="0"/>
        </a:p>
      </dsp:txBody>
      <dsp:txXfrm>
        <a:off x="1756255" y="4788137"/>
        <a:ext cx="1548308" cy="1382764"/>
      </dsp:txXfrm>
    </dsp:sp>
    <dsp:sp modelId="{942E6331-39BB-4ECC-ABD8-E7BC6DED3F91}">
      <dsp:nvSpPr>
        <dsp:cNvPr id="0" name=""/>
        <dsp:cNvSpPr/>
      </dsp:nvSpPr>
      <dsp:spPr>
        <a:xfrm>
          <a:off x="3484868" y="1582495"/>
          <a:ext cx="5006009" cy="1468804"/>
        </a:xfrm>
        <a:prstGeom prst="roundRect">
          <a:avLst>
            <a:gd name="adj" fmla="val 10000"/>
          </a:avLst>
        </a:prstGeom>
        <a:solidFill>
          <a:srgbClr val="0033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BİREYSEL</a:t>
          </a:r>
          <a:endParaRPr lang="tr-TR" sz="3700" kern="1200" dirty="0"/>
        </a:p>
      </dsp:txBody>
      <dsp:txXfrm>
        <a:off x="3527888" y="1625515"/>
        <a:ext cx="4919969" cy="1382764"/>
      </dsp:txXfrm>
    </dsp:sp>
    <dsp:sp modelId="{00FCEA12-0C83-4426-B9FC-3FE8DD8F6B10}">
      <dsp:nvSpPr>
        <dsp:cNvPr id="0" name=""/>
        <dsp:cNvSpPr/>
      </dsp:nvSpPr>
      <dsp:spPr>
        <a:xfrm>
          <a:off x="3484868" y="3163806"/>
          <a:ext cx="3303018" cy="1468804"/>
        </a:xfrm>
        <a:prstGeom prst="roundRect">
          <a:avLst>
            <a:gd name="adj" fmla="val 10000"/>
          </a:avLst>
        </a:prstGeom>
        <a:solidFill>
          <a:srgbClr val="3054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Akrilik</a:t>
          </a:r>
          <a:endParaRPr lang="tr-TR" sz="3700" kern="1200" dirty="0"/>
        </a:p>
      </dsp:txBody>
      <dsp:txXfrm>
        <a:off x="3527888" y="3206826"/>
        <a:ext cx="3216978" cy="1382764"/>
      </dsp:txXfrm>
    </dsp:sp>
    <dsp:sp modelId="{8CD097E2-82D3-4688-B1BC-E1FFE86700EE}">
      <dsp:nvSpPr>
        <dsp:cNvPr id="0" name=""/>
        <dsp:cNvSpPr/>
      </dsp:nvSpPr>
      <dsp:spPr>
        <a:xfrm>
          <a:off x="3484868" y="4745117"/>
          <a:ext cx="1634348" cy="1468804"/>
        </a:xfrm>
        <a:prstGeom prst="roundRect">
          <a:avLst>
            <a:gd name="adj" fmla="val 10000"/>
          </a:avLst>
        </a:prstGeom>
        <a:solidFill>
          <a:srgbClr val="9EB9D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err="1" smtClean="0">
              <a:solidFill>
                <a:srgbClr val="254061"/>
              </a:solidFill>
            </a:rPr>
            <a:t>Otopolimerizan</a:t>
          </a:r>
          <a:endParaRPr lang="tr-TR" sz="1700" b="1" kern="1200" dirty="0">
            <a:solidFill>
              <a:srgbClr val="254061"/>
            </a:solidFill>
          </a:endParaRPr>
        </a:p>
      </dsp:txBody>
      <dsp:txXfrm>
        <a:off x="3527888" y="4788137"/>
        <a:ext cx="1548308" cy="1382764"/>
      </dsp:txXfrm>
    </dsp:sp>
    <dsp:sp modelId="{07E6723D-8D5D-4B8B-8DC1-F2E9BA78D6B8}">
      <dsp:nvSpPr>
        <dsp:cNvPr id="0" name=""/>
        <dsp:cNvSpPr/>
      </dsp:nvSpPr>
      <dsp:spPr>
        <a:xfrm>
          <a:off x="5153538" y="4745117"/>
          <a:ext cx="1634348" cy="1468804"/>
        </a:xfrm>
        <a:prstGeom prst="roundRect">
          <a:avLst>
            <a:gd name="adj" fmla="val 10000"/>
          </a:avLst>
        </a:prstGeom>
        <a:solidFill>
          <a:srgbClr val="9EB9D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rgbClr val="254061"/>
              </a:solidFill>
            </a:rPr>
            <a:t>Işıkla sertleşen</a:t>
          </a:r>
          <a:endParaRPr lang="tr-TR" sz="1700" b="1" kern="1200" dirty="0">
            <a:solidFill>
              <a:srgbClr val="254061"/>
            </a:solidFill>
          </a:endParaRPr>
        </a:p>
      </dsp:txBody>
      <dsp:txXfrm>
        <a:off x="5196558" y="4788137"/>
        <a:ext cx="1548308" cy="1382764"/>
      </dsp:txXfrm>
    </dsp:sp>
    <dsp:sp modelId="{0DA92F8E-4F5B-407F-A47F-05D683C930E8}">
      <dsp:nvSpPr>
        <dsp:cNvPr id="0" name=""/>
        <dsp:cNvSpPr/>
      </dsp:nvSpPr>
      <dsp:spPr>
        <a:xfrm>
          <a:off x="6856529" y="3163806"/>
          <a:ext cx="1634348" cy="1468804"/>
        </a:xfrm>
        <a:prstGeom prst="roundRect">
          <a:avLst>
            <a:gd name="adj" fmla="val 10000"/>
          </a:avLst>
        </a:prstGeom>
        <a:solidFill>
          <a:srgbClr val="3054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>
              <a:solidFill>
                <a:srgbClr val="FF0000"/>
              </a:solidFill>
            </a:rPr>
            <a:t>Baz plak?</a:t>
          </a:r>
          <a:endParaRPr lang="tr-TR" sz="3700" kern="1200" dirty="0">
            <a:solidFill>
              <a:srgbClr val="FF0000"/>
            </a:solidFill>
          </a:endParaRPr>
        </a:p>
      </dsp:txBody>
      <dsp:txXfrm>
        <a:off x="6899549" y="3206826"/>
        <a:ext cx="1548308" cy="13827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1FDBC9-52DA-4E92-A02E-AD4EF59620A9}">
      <dsp:nvSpPr>
        <dsp:cNvPr id="0" name=""/>
        <dsp:cNvSpPr/>
      </dsp:nvSpPr>
      <dsp:spPr>
        <a:xfrm>
          <a:off x="4701" y="0"/>
          <a:ext cx="6947014" cy="2377871"/>
        </a:xfrm>
        <a:prstGeom prst="roundRect">
          <a:avLst>
            <a:gd name="adj" fmla="val 10000"/>
          </a:avLst>
        </a:prstGeom>
        <a:solidFill>
          <a:srgbClr val="2453E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BİREYSEL ÖLÇÜ KAŞIKLARI</a:t>
          </a:r>
          <a:endParaRPr lang="tr-TR" sz="4800" kern="1200" dirty="0"/>
        </a:p>
      </dsp:txBody>
      <dsp:txXfrm>
        <a:off x="74346" y="69645"/>
        <a:ext cx="6807724" cy="2238581"/>
      </dsp:txXfrm>
    </dsp:sp>
    <dsp:sp modelId="{282A151B-3063-477E-885D-3DB94647729B}">
      <dsp:nvSpPr>
        <dsp:cNvPr id="0" name=""/>
        <dsp:cNvSpPr/>
      </dsp:nvSpPr>
      <dsp:spPr>
        <a:xfrm>
          <a:off x="2350" y="2565638"/>
          <a:ext cx="3190222" cy="2377871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2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ANATOMİK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KAŞIK</a:t>
          </a:r>
          <a:endParaRPr lang="tr-TR" sz="2400" b="1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200" b="1" kern="1200" dirty="0"/>
        </a:p>
      </dsp:txBody>
      <dsp:txXfrm>
        <a:off x="71995" y="2635283"/>
        <a:ext cx="3050932" cy="2238581"/>
      </dsp:txXfrm>
    </dsp:sp>
    <dsp:sp modelId="{942E6331-39BB-4ECC-ABD8-E7BC6DED3F91}">
      <dsp:nvSpPr>
        <dsp:cNvPr id="0" name=""/>
        <dsp:cNvSpPr/>
      </dsp:nvSpPr>
      <dsp:spPr>
        <a:xfrm>
          <a:off x="3483690" y="2565638"/>
          <a:ext cx="3465674" cy="2377871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FONSKİYONEL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1" kern="1200" dirty="0" smtClean="0"/>
            <a:t>KAŞIK</a:t>
          </a:r>
          <a:endParaRPr lang="tr-TR" sz="3600" b="1" kern="1200" dirty="0"/>
        </a:p>
      </dsp:txBody>
      <dsp:txXfrm>
        <a:off x="3553335" y="2635283"/>
        <a:ext cx="3326384" cy="2238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B5524-707C-4745-8591-1C02B93304F1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876B5-CA81-4AF7-B355-5F4FCAB6568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-928726" y="1428736"/>
            <a:ext cx="10858576" cy="182976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tr-TR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itchFamily="34" charset="0"/>
              </a:rPr>
              <a:t>HAREKETLİ BÖLÜMLÜ PROTEZLERDE </a:t>
            </a:r>
            <a:br>
              <a:rPr lang="tr-TR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itchFamily="34" charset="0"/>
              </a:rPr>
            </a:br>
            <a:r>
              <a:rPr lang="tr-TR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itchFamily="34" charset="0"/>
              </a:rPr>
              <a:t>“ÖLÇÜ ve ÖLÇÜ KAŞIKLARI”</a:t>
            </a:r>
            <a:endParaRPr lang="tr-TR" sz="4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051050" y="3500438"/>
            <a:ext cx="5359400" cy="1152525"/>
          </a:xfrm>
        </p:spPr>
        <p:txBody>
          <a:bodyPr>
            <a:normAutofit/>
          </a:bodyPr>
          <a:lstStyle/>
          <a:p>
            <a:pPr marR="0" algn="ctr"/>
            <a:r>
              <a:rPr lang="tr-TR" sz="2400" b="1" dirty="0" smtClean="0">
                <a:solidFill>
                  <a:srgbClr val="0D0D0D"/>
                </a:solidFill>
                <a:latin typeface="Century Gothic" pitchFamily="34" charset="0"/>
              </a:rPr>
              <a:t>Prof. Dr. Funda AKALTAN</a:t>
            </a:r>
          </a:p>
          <a:p>
            <a:pPr marR="0" algn="ctr"/>
            <a:r>
              <a:rPr lang="tr-TR" sz="2400" dirty="0" err="1" smtClean="0">
                <a:solidFill>
                  <a:srgbClr val="0D0D0D"/>
                </a:solidFill>
                <a:latin typeface="Century Gothic" pitchFamily="34" charset="0"/>
              </a:rPr>
              <a:t>akaltanfunda</a:t>
            </a:r>
            <a:r>
              <a:rPr lang="tr-TR" sz="2400" smtClean="0">
                <a:solidFill>
                  <a:srgbClr val="0D0D0D"/>
                </a:solidFill>
                <a:latin typeface="Century Gothic" pitchFamily="34" charset="0"/>
              </a:rPr>
              <a:t>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Diyagram"/>
          <p:cNvGraphicFramePr/>
          <p:nvPr>
            <p:extLst>
              <p:ext uri="{D42A27DB-BD31-4B8C-83A1-F6EECF244321}">
                <p14:modId xmlns:p14="http://schemas.microsoft.com/office/powerpoint/2010/main" val="3511935371"/>
              </p:ext>
            </p:extLst>
          </p:nvPr>
        </p:nvGraphicFramePr>
        <p:xfrm>
          <a:off x="1043608" y="764704"/>
          <a:ext cx="6951716" cy="4944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457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FABRİKASYON KAŞIKLARIN BOYUTU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3428992" y="2357430"/>
            <a:ext cx="2167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BÜYÜK = 3 NUMARA</a:t>
            </a:r>
            <a:endParaRPr lang="tr-T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3428992" y="3786190"/>
            <a:ext cx="2007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ORTA = 2 NUMARA</a:t>
            </a:r>
            <a:endParaRPr lang="tr-T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428992" y="5643578"/>
            <a:ext cx="2163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KÜÇÜK = 1 NUMARA</a:t>
            </a:r>
            <a:endParaRPr lang="tr-T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7 Resim" descr="IMG_5762_resiz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2214554"/>
            <a:ext cx="3051180" cy="3731063"/>
          </a:xfrm>
          <a:prstGeom prst="rect">
            <a:avLst/>
          </a:prstGeom>
        </p:spPr>
      </p:pic>
      <p:sp>
        <p:nvSpPr>
          <p:cNvPr id="9" name="8 Metin kutusu"/>
          <p:cNvSpPr txBox="1"/>
          <p:nvPr/>
        </p:nvSpPr>
        <p:spPr>
          <a:xfrm>
            <a:off x="5591757" y="1638820"/>
            <a:ext cx="3440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3366FF"/>
                </a:solidFill>
              </a:rPr>
              <a:t>Kısmi Dişli, </a:t>
            </a:r>
            <a:r>
              <a:rPr lang="tr-TR" b="1" dirty="0" smtClean="0">
                <a:solidFill>
                  <a:srgbClr val="FF0000"/>
                </a:solidFill>
              </a:rPr>
              <a:t>Metal, </a:t>
            </a:r>
            <a:r>
              <a:rPr lang="tr-TR" b="1" dirty="0" smtClean="0">
                <a:solidFill>
                  <a:srgbClr val="00B050"/>
                </a:solidFill>
              </a:rPr>
              <a:t>2 </a:t>
            </a:r>
            <a:r>
              <a:rPr lang="tr-TR" b="1" dirty="0">
                <a:solidFill>
                  <a:srgbClr val="00B050"/>
                </a:solidFill>
              </a:rPr>
              <a:t>n</a:t>
            </a:r>
            <a:r>
              <a:rPr lang="tr-TR" b="1" dirty="0" smtClean="0">
                <a:solidFill>
                  <a:srgbClr val="00B050"/>
                </a:solidFill>
              </a:rPr>
              <a:t>umara kaşık </a:t>
            </a:r>
            <a:endParaRPr lang="tr-T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ANATOMİK ÖLÇÜ AŞAMALARI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2400" dirty="0" smtClean="0"/>
              <a:t>Ağız içi muayene edilerek, </a:t>
            </a:r>
            <a:r>
              <a:rPr lang="tr-TR" sz="2400" dirty="0"/>
              <a:t>ölçü alırken </a:t>
            </a:r>
            <a:r>
              <a:rPr lang="tr-TR" sz="2400" dirty="0" smtClean="0"/>
              <a:t>anatomik oluşumlar dikkate alınır.</a:t>
            </a:r>
          </a:p>
          <a:p>
            <a:r>
              <a:rPr lang="tr-TR" sz="2400" dirty="0" smtClean="0">
                <a:solidFill>
                  <a:srgbClr val="3366FF"/>
                </a:solidFill>
              </a:rPr>
              <a:t>Uygun boyutta ve tipte kaşık seçilir; ağızda prova edilir.</a:t>
            </a:r>
          </a:p>
          <a:p>
            <a:r>
              <a:rPr lang="tr-TR" sz="2400" dirty="0" smtClean="0"/>
              <a:t>Bulantı refleksi için tedbir alınır.</a:t>
            </a:r>
          </a:p>
          <a:p>
            <a:r>
              <a:rPr lang="tr-TR" sz="2400" dirty="0" smtClean="0">
                <a:solidFill>
                  <a:srgbClr val="3366FF"/>
                </a:solidFill>
              </a:rPr>
              <a:t>Kaşığın sınırları mumla uzatılır; ağızda prova edilir.</a:t>
            </a:r>
          </a:p>
          <a:p>
            <a:r>
              <a:rPr lang="tr-TR" sz="2400" dirty="0" smtClean="0"/>
              <a:t>Hastanın başı pozisyonlandırılır.</a:t>
            </a:r>
          </a:p>
          <a:p>
            <a:r>
              <a:rPr lang="tr-TR" sz="2400" dirty="0" smtClean="0">
                <a:solidFill>
                  <a:srgbClr val="3366FF"/>
                </a:solidFill>
              </a:rPr>
              <a:t>Ölçü malzemesi ölçeklendirilir ve karıştırılır.</a:t>
            </a:r>
          </a:p>
          <a:p>
            <a:r>
              <a:rPr lang="tr-TR" sz="2400" dirty="0" smtClean="0"/>
              <a:t>Ölçü malzemesi kaşığa yerleştirilir.</a:t>
            </a:r>
          </a:p>
          <a:p>
            <a:r>
              <a:rPr lang="tr-TR" sz="2400" dirty="0" smtClean="0">
                <a:solidFill>
                  <a:srgbClr val="3366FF"/>
                </a:solidFill>
              </a:rPr>
              <a:t>Hasta ağızı soğuk suyla çalkalanır.</a:t>
            </a:r>
          </a:p>
          <a:p>
            <a:r>
              <a:rPr lang="tr-TR" sz="2400" dirty="0" smtClean="0"/>
              <a:t>Ağızdaki kritik bölgelere bir miktar ölçü malzemesi önceden yerleştirilir.</a:t>
            </a:r>
          </a:p>
          <a:p>
            <a:r>
              <a:rPr lang="tr-TR" sz="2400" dirty="0" smtClean="0">
                <a:solidFill>
                  <a:srgbClr val="3366FF"/>
                </a:solidFill>
              </a:rPr>
              <a:t>Ölçü kaşığı, ölçü malzemesiyle birlikte ağıza yerleştirilir.</a:t>
            </a:r>
          </a:p>
          <a:p>
            <a:r>
              <a:rPr lang="tr-TR" sz="2400" dirty="0" smtClean="0"/>
              <a:t>Doku şekillendirmesi yapılır.</a:t>
            </a:r>
          </a:p>
          <a:p>
            <a:r>
              <a:rPr lang="tr-TR" sz="2400" dirty="0" smtClean="0">
                <a:solidFill>
                  <a:srgbClr val="3366FF"/>
                </a:solidFill>
              </a:rPr>
              <a:t>Sertleşene kadar hareketsiz ağızda tutulur.</a:t>
            </a:r>
          </a:p>
          <a:p>
            <a:r>
              <a:rPr lang="tr-TR" sz="2400" dirty="0" smtClean="0"/>
              <a:t>Sertleşme sonrasında ağızdan dikkatlice çıkarılır.</a:t>
            </a:r>
          </a:p>
          <a:p>
            <a:r>
              <a:rPr lang="tr-TR" sz="2400" dirty="0" smtClean="0">
                <a:solidFill>
                  <a:srgbClr val="3366FF"/>
                </a:solidFill>
              </a:rPr>
              <a:t>Ölçünün doğruluğu </a:t>
            </a:r>
            <a:r>
              <a:rPr lang="tr-TR" sz="2400" dirty="0">
                <a:solidFill>
                  <a:srgbClr val="3366FF"/>
                </a:solidFill>
              </a:rPr>
              <a:t>kontrolü yapılır.</a:t>
            </a:r>
          </a:p>
          <a:p>
            <a:r>
              <a:rPr lang="tr-TR" sz="2400" dirty="0" smtClean="0"/>
              <a:t>Ölçü akan suda yıkanır.</a:t>
            </a:r>
          </a:p>
          <a:p>
            <a:r>
              <a:rPr lang="tr-TR" sz="2400" dirty="0" smtClean="0">
                <a:solidFill>
                  <a:srgbClr val="3366FF"/>
                </a:solidFill>
              </a:rPr>
              <a:t>Ölçü dezenfekte edilir.</a:t>
            </a:r>
          </a:p>
          <a:p>
            <a:r>
              <a:rPr lang="tr-TR" sz="2400" dirty="0" smtClean="0"/>
              <a:t>Model elde etmek için laboratuvara sevk edilir.</a:t>
            </a:r>
          </a:p>
          <a:p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299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0"/>
            <a:ext cx="8472518" cy="1143000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ANATOMİK ÖLÇÜNÜN KONTROLÜ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114932" cy="452596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tr-TR" dirty="0" smtClean="0"/>
              <a:t>Ölçü yüzeyi düzgün</a:t>
            </a:r>
          </a:p>
          <a:p>
            <a:pPr lvl="0"/>
            <a:r>
              <a:rPr lang="tr-TR" dirty="0" smtClean="0">
                <a:solidFill>
                  <a:srgbClr val="BB3D1B"/>
                </a:solidFill>
              </a:rPr>
              <a:t>Ölçü malzemesinin kaşıkla bağlantısı  iyi durumda</a:t>
            </a:r>
          </a:p>
          <a:p>
            <a:pPr lvl="0"/>
            <a:r>
              <a:rPr lang="tr-TR" dirty="0" smtClean="0"/>
              <a:t>Ölçü kenarları kaşıkla desteklenmiş </a:t>
            </a:r>
          </a:p>
          <a:p>
            <a:pPr lvl="0"/>
            <a:r>
              <a:rPr lang="tr-TR" dirty="0" smtClean="0">
                <a:solidFill>
                  <a:srgbClr val="BB3D1B"/>
                </a:solidFill>
              </a:rPr>
              <a:t>Ölçünün hudutları protez sınırları için yeterli uzunlukta</a:t>
            </a:r>
          </a:p>
          <a:p>
            <a:pPr lvl="0"/>
            <a:r>
              <a:rPr lang="tr-TR" dirty="0" smtClean="0"/>
              <a:t>Ölçü, </a:t>
            </a:r>
            <a:r>
              <a:rPr lang="tr-TR" dirty="0" err="1" smtClean="0"/>
              <a:t>vestibüler</a:t>
            </a:r>
            <a:r>
              <a:rPr lang="tr-TR" dirty="0" smtClean="0"/>
              <a:t> </a:t>
            </a:r>
            <a:r>
              <a:rPr lang="tr-TR" dirty="0" err="1" smtClean="0"/>
              <a:t>sulkusun</a:t>
            </a:r>
            <a:r>
              <a:rPr lang="tr-TR" dirty="0" smtClean="0"/>
              <a:t> şekil ve hacmini yansıtmış</a:t>
            </a:r>
            <a:r>
              <a:rPr lang="tr-TR" b="1" dirty="0" smtClean="0"/>
              <a:t> </a:t>
            </a:r>
            <a:endParaRPr lang="tr-TR" dirty="0" smtClean="0"/>
          </a:p>
          <a:p>
            <a:pPr lvl="0"/>
            <a:r>
              <a:rPr lang="tr-TR" dirty="0" smtClean="0">
                <a:solidFill>
                  <a:srgbClr val="BB3D1B"/>
                </a:solidFill>
              </a:rPr>
              <a:t>Ölçü, bitmiş protez için gerekli tüm anatomik yapıları içermiş</a:t>
            </a:r>
          </a:p>
          <a:p>
            <a:pPr lvl="0"/>
            <a:r>
              <a:rPr lang="tr-TR" dirty="0" smtClean="0"/>
              <a:t>Ölçü </a:t>
            </a:r>
            <a:r>
              <a:rPr lang="tr-TR" dirty="0" err="1" smtClean="0"/>
              <a:t>dental</a:t>
            </a:r>
            <a:r>
              <a:rPr lang="tr-TR" dirty="0" smtClean="0"/>
              <a:t> arkta simetrik yerleşmiş</a:t>
            </a:r>
          </a:p>
          <a:p>
            <a:pPr lvl="0"/>
            <a:r>
              <a:rPr lang="tr-TR" dirty="0" smtClean="0">
                <a:solidFill>
                  <a:srgbClr val="BB3D1B"/>
                </a:solidFill>
              </a:rPr>
              <a:t>Ölçü malzemesi homojen kalınlıkta şekillenmiş</a:t>
            </a:r>
          </a:p>
          <a:p>
            <a:pPr marL="0" lvl="0" indent="0">
              <a:buNone/>
            </a:pPr>
            <a:endParaRPr lang="tr-TR" dirty="0" smtClean="0">
              <a:solidFill>
                <a:srgbClr val="BB3D1B"/>
              </a:solidFill>
            </a:endParaRPr>
          </a:p>
          <a:p>
            <a:pPr>
              <a:buNone/>
            </a:pPr>
            <a:endParaRPr lang="tr-TR" dirty="0" smtClean="0"/>
          </a:p>
        </p:txBody>
      </p:sp>
      <p:pic>
        <p:nvPicPr>
          <p:cNvPr id="5" name="4 Resim" descr="IMG_5765_resiz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4347" y="3357562"/>
            <a:ext cx="3969653" cy="2687150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928670"/>
            <a:ext cx="3071834" cy="2337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28638" y="116632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ANATOMİK ÖLÇÜ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218365"/>
            <a:ext cx="3829048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sz="4400" b="1" dirty="0" smtClean="0">
                <a:solidFill>
                  <a:srgbClr val="3366FF"/>
                </a:solidFill>
              </a:rPr>
              <a:t>Anatomik ölçüyle elde edilen protezde;</a:t>
            </a:r>
          </a:p>
          <a:p>
            <a:pPr>
              <a:buNone/>
            </a:pPr>
            <a:r>
              <a:rPr lang="tr-TR" dirty="0" smtClean="0">
                <a:solidFill>
                  <a:srgbClr val="3366FF"/>
                </a:solidFill>
              </a:rPr>
              <a:t> protez kaidesi </a:t>
            </a:r>
            <a:r>
              <a:rPr lang="tr-TR" b="1" dirty="0" smtClean="0">
                <a:solidFill>
                  <a:srgbClr val="3366FF"/>
                </a:solidFill>
              </a:rPr>
              <a:t>istirahat durumundaki </a:t>
            </a:r>
            <a:r>
              <a:rPr lang="tr-TR" dirty="0" smtClean="0">
                <a:solidFill>
                  <a:srgbClr val="3366FF"/>
                </a:solidFill>
              </a:rPr>
              <a:t>dişsiz alanlar üzerine yerleşir.</a:t>
            </a:r>
          </a:p>
          <a:p>
            <a:pPr>
              <a:buNone/>
            </a:pPr>
            <a:endParaRPr lang="tr-TR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diş destekli protezlerde </a:t>
            </a:r>
            <a:r>
              <a:rPr lang="tr-TR" dirty="0"/>
              <a:t>kaide üzerine çiğneme yükü uygulandığında, </a:t>
            </a:r>
            <a:r>
              <a:rPr lang="tr-TR" b="1" dirty="0" smtClean="0"/>
              <a:t>tırnaklar aracılığıyla dişlerden destek alır ve bir sorun olmazken,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pPr>
              <a:buNone/>
            </a:pPr>
            <a:endParaRPr lang="tr-TR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tr-TR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serbest sonlu protezlerde</a:t>
            </a:r>
            <a:r>
              <a:rPr lang="tr-TR" dirty="0" smtClean="0"/>
              <a:t> kaide üzerine çiğneme yükü uygulandığında, </a:t>
            </a:r>
            <a:r>
              <a:rPr lang="tr-TR" b="1" dirty="0" smtClean="0"/>
              <a:t>kaide dokulara doğru gömülür ve destek dişte </a:t>
            </a:r>
            <a:r>
              <a:rPr lang="tr-TR" b="1" dirty="0" err="1" smtClean="0"/>
              <a:t>tork</a:t>
            </a:r>
            <a:r>
              <a:rPr lang="tr-TR" b="1" dirty="0" smtClean="0"/>
              <a:t> etkisi oluşturur.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422059"/>
            <a:ext cx="2376834" cy="1727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9992" y="4149080"/>
            <a:ext cx="3230232" cy="1861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SERBEST SONLU PROTEZLERDE ÖLÇÜ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357298"/>
            <a:ext cx="382904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>
                <a:solidFill>
                  <a:srgbClr val="3366FF"/>
                </a:solidFill>
              </a:rPr>
              <a:t> </a:t>
            </a:r>
            <a:r>
              <a:rPr lang="tr-TR" b="1" dirty="0" smtClean="0">
                <a:solidFill>
                  <a:srgbClr val="3366FF"/>
                </a:solidFill>
              </a:rPr>
              <a:t>   Anatomik </a:t>
            </a:r>
            <a:r>
              <a:rPr lang="tr-TR" b="1" dirty="0" smtClean="0"/>
              <a:t>ölçüden elde edilen HBP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3366FF"/>
                </a:solidFill>
              </a:rPr>
              <a:t>çiğneme kuvvetinin çoğunu destek dişlere, </a:t>
            </a:r>
            <a:r>
              <a:rPr lang="tr-TR" dirty="0" smtClean="0"/>
              <a:t>bir kısmını da dişsiz </a:t>
            </a:r>
            <a:r>
              <a:rPr lang="tr-TR" dirty="0" err="1" smtClean="0"/>
              <a:t>krete</a:t>
            </a:r>
            <a:r>
              <a:rPr lang="tr-TR" dirty="0" smtClean="0"/>
              <a:t> iletir.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1285860"/>
            <a:ext cx="43624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Metin kutusu"/>
          <p:cNvSpPr txBox="1"/>
          <p:nvPr/>
        </p:nvSpPr>
        <p:spPr>
          <a:xfrm>
            <a:off x="857224" y="5072074"/>
            <a:ext cx="648684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Sonuçta, alveol kemiğinde </a:t>
            </a:r>
            <a:r>
              <a:rPr lang="tr-TR" sz="2800" b="1" dirty="0" err="1" smtClean="0">
                <a:solidFill>
                  <a:srgbClr val="FF0000"/>
                </a:solidFill>
              </a:rPr>
              <a:t>rezorpsiyon</a:t>
            </a:r>
            <a:r>
              <a:rPr lang="tr-TR" sz="2800" b="1" dirty="0" smtClean="0">
                <a:solidFill>
                  <a:srgbClr val="FF0000"/>
                </a:solidFill>
              </a:rPr>
              <a:t> ve  </a:t>
            </a:r>
          </a:p>
          <a:p>
            <a:pPr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destek dişte </a:t>
            </a:r>
            <a:r>
              <a:rPr lang="tr-TR" sz="2800" b="1" dirty="0" err="1" smtClean="0">
                <a:solidFill>
                  <a:srgbClr val="FF0000"/>
                </a:solidFill>
              </a:rPr>
              <a:t>lüksasyon</a:t>
            </a:r>
            <a:r>
              <a:rPr lang="tr-TR" sz="2800" b="1" dirty="0" smtClean="0">
                <a:solidFill>
                  <a:srgbClr val="FF0000"/>
                </a:solidFill>
              </a:rPr>
              <a:t> oluşabilir.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SERBEST SONLU PROTEZLERDE ÖLÇÜ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357298"/>
            <a:ext cx="3829048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Serbest sonlu protezlerde, </a:t>
            </a:r>
            <a:r>
              <a:rPr lang="tr-TR" b="1" dirty="0" smtClean="0">
                <a:solidFill>
                  <a:srgbClr val="FF0000"/>
                </a:solidFill>
              </a:rPr>
              <a:t>yumuşak doku </a:t>
            </a:r>
            <a:r>
              <a:rPr lang="tr-TR" b="1" dirty="0" smtClean="0"/>
              <a:t>tek başına yük taşıyamaz. </a:t>
            </a:r>
          </a:p>
          <a:p>
            <a:pPr>
              <a:buNone/>
            </a:pPr>
            <a:r>
              <a:rPr lang="tr-TR" dirty="0" smtClean="0"/>
              <a:t>Alveol kemiği üzerindeki </a:t>
            </a:r>
            <a:r>
              <a:rPr lang="tr-TR" b="1" dirty="0" smtClean="0"/>
              <a:t>yumuşak doku</a:t>
            </a:r>
            <a:r>
              <a:rPr lang="tr-TR" dirty="0" smtClean="0"/>
              <a:t>, çiğneme kuvvetlerinin karşılanması ve dayanıklılık için </a:t>
            </a:r>
            <a:r>
              <a:rPr lang="tr-TR" b="1" dirty="0" smtClean="0"/>
              <a:t>yastık etkisi </a:t>
            </a:r>
            <a:r>
              <a:rPr lang="tr-TR" dirty="0" smtClean="0"/>
              <a:t>oluşturur. </a:t>
            </a:r>
          </a:p>
          <a:p>
            <a:pPr>
              <a:buNone/>
            </a:pPr>
            <a:r>
              <a:rPr lang="tr-TR" b="1" dirty="0" smtClean="0"/>
              <a:t>Çiğneme yükünün en geniş alana dağıtılması </a:t>
            </a:r>
            <a:r>
              <a:rPr lang="tr-TR" dirty="0" smtClean="0"/>
              <a:t>hem dişsiz </a:t>
            </a:r>
            <a:r>
              <a:rPr lang="tr-TR" dirty="0" err="1" smtClean="0"/>
              <a:t>kret</a:t>
            </a:r>
            <a:r>
              <a:rPr lang="tr-TR" dirty="0" smtClean="0"/>
              <a:t> hem de destek dişleri yüklerin zararlı etkilerinden korur. </a:t>
            </a:r>
          </a:p>
          <a:p>
            <a:pPr>
              <a:buNone/>
            </a:pPr>
            <a:endParaRPr lang="tr-TR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785926"/>
            <a:ext cx="43624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Metin kutusu"/>
          <p:cNvSpPr txBox="1"/>
          <p:nvPr/>
        </p:nvSpPr>
        <p:spPr>
          <a:xfrm>
            <a:off x="159296" y="5572140"/>
            <a:ext cx="89847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</a:rPr>
              <a:t>Ölçünün, ağız dokularını en geniş ve doğru şekilde yansıtması gerekir.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SERBEST SONLU PROTEZLERDE </a:t>
            </a:r>
            <a:r>
              <a:rPr lang="tr-TR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ÖLÇÜ</a:t>
            </a:r>
            <a:endParaRPr lang="tr-TR" sz="3600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8733" y="3068961"/>
            <a:ext cx="8464454" cy="3600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tr-TR" sz="2000" dirty="0" smtClean="0"/>
          </a:p>
          <a:p>
            <a:pPr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Çözüm:</a:t>
            </a:r>
            <a:r>
              <a:rPr lang="tr-TR" sz="2000" b="1" dirty="0" smtClean="0">
                <a:solidFill>
                  <a:srgbClr val="FF0000"/>
                </a:solidFill>
              </a:rPr>
              <a:t> </a:t>
            </a:r>
            <a:r>
              <a:rPr lang="tr-TR" sz="2000" b="1" dirty="0"/>
              <a:t>Basıncı yönlendirerek dokuların ölçüsünü kaydetmek</a:t>
            </a:r>
          </a:p>
          <a:p>
            <a:pPr>
              <a:buNone/>
            </a:pPr>
            <a:r>
              <a:rPr lang="tr-TR" sz="2000" dirty="0" smtClean="0"/>
              <a:t>Çiğneme kuvvetlerini taşıyabilen </a:t>
            </a:r>
            <a:r>
              <a:rPr lang="tr-TR" sz="2000" dirty="0" err="1" smtClean="0"/>
              <a:t>primer</a:t>
            </a:r>
            <a:r>
              <a:rPr lang="tr-TR" sz="2000" dirty="0" smtClean="0"/>
              <a:t> destek </a:t>
            </a:r>
            <a:r>
              <a:rPr lang="tr-TR" sz="2000" dirty="0" err="1" smtClean="0"/>
              <a:t>alanlarınının</a:t>
            </a:r>
            <a:r>
              <a:rPr lang="tr-TR" sz="2000" dirty="0" smtClean="0"/>
              <a:t> </a:t>
            </a:r>
            <a:r>
              <a:rPr lang="tr-TR" sz="2000" b="1" dirty="0" smtClean="0">
                <a:solidFill>
                  <a:srgbClr val="3366FF"/>
                </a:solidFill>
              </a:rPr>
              <a:t>fonksiyonel formda</a:t>
            </a:r>
            <a:r>
              <a:rPr lang="tr-TR" sz="2000" dirty="0" smtClean="0">
                <a:solidFill>
                  <a:srgbClr val="3366FF"/>
                </a:solidFill>
              </a:rPr>
              <a:t> </a:t>
            </a:r>
            <a:r>
              <a:rPr lang="tr-TR" sz="2000" dirty="0" smtClean="0"/>
              <a:t>(basınç altında), kuvveti taşıyamayan alanların </a:t>
            </a:r>
            <a:r>
              <a:rPr lang="tr-TR" sz="2000" b="1" dirty="0" smtClean="0">
                <a:solidFill>
                  <a:srgbClr val="3366FF"/>
                </a:solidFill>
              </a:rPr>
              <a:t>anatomik formda </a:t>
            </a:r>
            <a:r>
              <a:rPr lang="tr-TR" sz="2000" dirty="0" smtClean="0"/>
              <a:t>(basınçsız) elde edileceği </a:t>
            </a:r>
            <a:r>
              <a:rPr lang="tr-TR" sz="2000" b="1" dirty="0" smtClean="0">
                <a:solidFill>
                  <a:srgbClr val="FF0000"/>
                </a:solidFill>
              </a:rPr>
              <a:t>fonksiyonel</a:t>
            </a:r>
            <a:r>
              <a:rPr lang="tr-TR" sz="2000" dirty="0" smtClean="0"/>
              <a:t> </a:t>
            </a:r>
            <a:r>
              <a:rPr lang="tr-TR" sz="2000" b="1" dirty="0" smtClean="0">
                <a:solidFill>
                  <a:srgbClr val="FF0000"/>
                </a:solidFill>
              </a:rPr>
              <a:t>bireysel kaşık </a:t>
            </a:r>
            <a:r>
              <a:rPr lang="tr-TR" sz="2000" dirty="0" smtClean="0"/>
              <a:t>ile ölçüsü alınır.</a:t>
            </a:r>
          </a:p>
          <a:p>
            <a:pPr>
              <a:buNone/>
            </a:pPr>
            <a:r>
              <a:rPr lang="tr-TR" sz="2000" b="1" dirty="0">
                <a:solidFill>
                  <a:srgbClr val="0033CC"/>
                </a:solidFill>
              </a:rPr>
              <a:t>Fonksiyonel ölçü yönteminin amacı; </a:t>
            </a:r>
            <a:r>
              <a:rPr lang="tr-TR" sz="2000" dirty="0"/>
              <a:t>HBP kaidesi için en avantajlı desteği oluşturmaktır. </a:t>
            </a:r>
            <a:endParaRPr lang="tr-TR" sz="2000" dirty="0" smtClean="0"/>
          </a:p>
          <a:p>
            <a:pPr>
              <a:buNone/>
            </a:pPr>
            <a:r>
              <a:rPr lang="tr-TR" sz="2000" dirty="0">
                <a:solidFill>
                  <a:srgbClr val="BB3D1B"/>
                </a:solidFill>
              </a:rPr>
              <a:t>Dişsiz dokuların ölçüsü fonksiyonel yükleme altında olduğu </a:t>
            </a:r>
            <a:r>
              <a:rPr lang="tr-TR" sz="2000" dirty="0" smtClean="0">
                <a:solidFill>
                  <a:srgbClr val="BB3D1B"/>
                </a:solidFill>
              </a:rPr>
              <a:t>durumda; </a:t>
            </a:r>
            <a:r>
              <a:rPr lang="tr-TR" sz="2000" dirty="0" smtClean="0">
                <a:solidFill>
                  <a:srgbClr val="CC0000"/>
                </a:solidFill>
              </a:rPr>
              <a:t>fonksiyonel formda </a:t>
            </a:r>
            <a:r>
              <a:rPr lang="tr-TR" sz="2000" dirty="0">
                <a:solidFill>
                  <a:srgbClr val="BB3D1B"/>
                </a:solidFill>
              </a:rPr>
              <a:t>kaydedilir.</a:t>
            </a:r>
          </a:p>
          <a:p>
            <a:pPr>
              <a:buNone/>
            </a:pPr>
            <a:r>
              <a:rPr lang="tr-TR" sz="2000" b="1" dirty="0" smtClean="0">
                <a:solidFill>
                  <a:srgbClr val="0033CC"/>
                </a:solidFill>
              </a:rPr>
              <a:t>Anatomik </a:t>
            </a:r>
            <a:r>
              <a:rPr lang="tr-TR" sz="2000" b="1" dirty="0">
                <a:solidFill>
                  <a:srgbClr val="0033CC"/>
                </a:solidFill>
              </a:rPr>
              <a:t>formdan ne kadar farklı şekilleneceği, </a:t>
            </a:r>
            <a:r>
              <a:rPr lang="tr-TR" sz="2000" b="1" dirty="0" err="1">
                <a:solidFill>
                  <a:srgbClr val="0033CC"/>
                </a:solidFill>
              </a:rPr>
              <a:t>kret</a:t>
            </a:r>
            <a:r>
              <a:rPr lang="tr-TR" sz="2000" b="1" dirty="0">
                <a:solidFill>
                  <a:srgbClr val="0033CC"/>
                </a:solidFill>
              </a:rPr>
              <a:t> üzerindeki mukozanın kalınlığı ve hareketliliğine göre değişir. </a:t>
            </a:r>
          </a:p>
          <a:p>
            <a:pPr>
              <a:buNone/>
            </a:pPr>
            <a:endParaRPr lang="tr-TR" sz="2000" dirty="0" smtClean="0"/>
          </a:p>
          <a:p>
            <a:pPr>
              <a:buNone/>
            </a:pPr>
            <a:endParaRPr lang="tr-TR" sz="2000" dirty="0" smtClean="0"/>
          </a:p>
          <a:p>
            <a:pPr>
              <a:buNone/>
            </a:pPr>
            <a:endParaRPr lang="tr-TR" sz="2000" b="1" dirty="0" smtClean="0"/>
          </a:p>
          <a:p>
            <a:pPr>
              <a:buNone/>
            </a:pPr>
            <a:endParaRPr lang="tr-TR" sz="20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8733" y="1198034"/>
            <a:ext cx="3519633" cy="2028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85306" y="1241141"/>
            <a:ext cx="32385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>
                <a:solidFill>
                  <a:srgbClr val="0033CC"/>
                </a:solidFill>
              </a:rPr>
              <a:t>FONKSİYONEL ÖLÇÜNÜN </a:t>
            </a:r>
            <a:r>
              <a:rPr lang="tr-TR" sz="3600" b="1" dirty="0" smtClean="0">
                <a:solidFill>
                  <a:srgbClr val="0033CC"/>
                </a:solidFill>
              </a:rPr>
              <a:t>AVANTAJLARI</a:t>
            </a:r>
            <a:endParaRPr lang="tr-TR" sz="3600" b="1" dirty="0">
              <a:solidFill>
                <a:srgbClr val="0033CC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Autofit/>
          </a:bodyPr>
          <a:lstStyle/>
          <a:p>
            <a:r>
              <a:rPr lang="tr-TR" sz="2400" b="1" i="1" dirty="0" smtClean="0"/>
              <a:t>Destek dişler ve dişsiz alanlardan elde edilen </a:t>
            </a:r>
            <a:r>
              <a:rPr lang="tr-TR" sz="2400" dirty="0" smtClean="0"/>
              <a:t>“destek”, “</a:t>
            </a:r>
            <a:r>
              <a:rPr lang="tr-TR" sz="2400" dirty="0" err="1" smtClean="0"/>
              <a:t>stabilite</a:t>
            </a:r>
            <a:r>
              <a:rPr lang="tr-TR" sz="2400" dirty="0" smtClean="0"/>
              <a:t>” ve “tutuculuk” daha net ve doğru olur.</a:t>
            </a:r>
          </a:p>
          <a:p>
            <a:r>
              <a:rPr lang="tr-TR" sz="2400" dirty="0" smtClean="0">
                <a:solidFill>
                  <a:srgbClr val="CC0000"/>
                </a:solidFill>
              </a:rPr>
              <a:t>Destek dişler ve dişsiz alanlar arasındaki </a:t>
            </a:r>
            <a:r>
              <a:rPr lang="tr-TR" sz="2400" dirty="0" err="1" smtClean="0">
                <a:solidFill>
                  <a:srgbClr val="CC0000"/>
                </a:solidFill>
              </a:rPr>
              <a:t>reziliens</a:t>
            </a:r>
            <a:r>
              <a:rPr lang="tr-TR" sz="2400" dirty="0" smtClean="0">
                <a:solidFill>
                  <a:srgbClr val="CC0000"/>
                </a:solidFill>
              </a:rPr>
              <a:t> farkı azalır.</a:t>
            </a:r>
          </a:p>
          <a:p>
            <a:r>
              <a:rPr lang="tr-TR" sz="2400" dirty="0" smtClean="0"/>
              <a:t>Basınç, yükü taşıyabilen ve daha sağlıklı alanlara yönlendirilir.</a:t>
            </a:r>
          </a:p>
          <a:p>
            <a:r>
              <a:rPr lang="tr-TR" sz="2400" dirty="0" smtClean="0">
                <a:solidFill>
                  <a:srgbClr val="CC0000"/>
                </a:solidFill>
              </a:rPr>
              <a:t>Protez çiğneme kuvvetlerinin etkisi altındayken,</a:t>
            </a:r>
            <a:r>
              <a:rPr lang="tr-TR" sz="2400" dirty="0">
                <a:solidFill>
                  <a:srgbClr val="CC0000"/>
                </a:solidFill>
              </a:rPr>
              <a:t> p</a:t>
            </a:r>
            <a:r>
              <a:rPr lang="tr-TR" sz="2400" dirty="0" smtClean="0">
                <a:solidFill>
                  <a:srgbClr val="CC0000"/>
                </a:solidFill>
              </a:rPr>
              <a:t>rotez </a:t>
            </a:r>
            <a:r>
              <a:rPr lang="tr-TR" sz="2400" dirty="0">
                <a:solidFill>
                  <a:srgbClr val="CC0000"/>
                </a:solidFill>
              </a:rPr>
              <a:t>kaidesi daha az hareket </a:t>
            </a:r>
            <a:r>
              <a:rPr lang="tr-TR" sz="2400" dirty="0" smtClean="0">
                <a:solidFill>
                  <a:srgbClr val="CC0000"/>
                </a:solidFill>
              </a:rPr>
              <a:t>eder; kuvvetler destek dişler ve dişsiz alanlarda dengeli olarak dağılır; destek dişler ve dişsiz </a:t>
            </a:r>
            <a:r>
              <a:rPr lang="tr-TR" sz="2400" dirty="0" err="1" smtClean="0">
                <a:solidFill>
                  <a:srgbClr val="CC0000"/>
                </a:solidFill>
              </a:rPr>
              <a:t>kretteki</a:t>
            </a:r>
            <a:r>
              <a:rPr lang="tr-TR" sz="2400" dirty="0" smtClean="0">
                <a:solidFill>
                  <a:srgbClr val="CC0000"/>
                </a:solidFill>
              </a:rPr>
              <a:t> mukoza ve kemik korunur.</a:t>
            </a:r>
          </a:p>
          <a:p>
            <a:r>
              <a:rPr lang="tr-TR" sz="2400" dirty="0"/>
              <a:t>Çiğneme yükleri altında kaide daha az </a:t>
            </a:r>
            <a:r>
              <a:rPr lang="tr-TR" sz="2400" dirty="0" smtClean="0"/>
              <a:t>gömüldüğünden, </a:t>
            </a:r>
            <a:r>
              <a:rPr lang="tr-TR" sz="2400" dirty="0"/>
              <a:t>karşıt doğal dişlerle protez dişleri arasındaki </a:t>
            </a:r>
            <a:r>
              <a:rPr lang="tr-TR" sz="2400" dirty="0" err="1"/>
              <a:t>okluzal</a:t>
            </a:r>
            <a:r>
              <a:rPr lang="tr-TR" sz="2400" dirty="0"/>
              <a:t> temas korunur; çiğneme etkinliği artar. </a:t>
            </a:r>
          </a:p>
          <a:p>
            <a:endParaRPr lang="tr-TR" sz="2400" dirty="0" smtClean="0">
              <a:solidFill>
                <a:srgbClr val="BB3D1B"/>
              </a:solidFill>
            </a:endParaRPr>
          </a:p>
          <a:p>
            <a:endParaRPr lang="tr-TR" sz="2400" dirty="0" smtClean="0">
              <a:solidFill>
                <a:srgbClr val="BB3D1B"/>
              </a:solidFill>
            </a:endParaRPr>
          </a:p>
          <a:p>
            <a:endParaRPr lang="tr-TR" sz="2400" dirty="0" smtClean="0">
              <a:solidFill>
                <a:srgbClr val="BB3D1B"/>
              </a:solidFill>
            </a:endParaRPr>
          </a:p>
          <a:p>
            <a:endParaRPr lang="tr-TR" sz="2400" dirty="0" smtClean="0"/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FONKSİYONEL ÖLÇÜ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14488"/>
            <a:ext cx="7972452" cy="44116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600" dirty="0" smtClean="0">
                <a:solidFill>
                  <a:srgbClr val="FF0000"/>
                </a:solidFill>
              </a:rPr>
              <a:t>	</a:t>
            </a:r>
            <a:r>
              <a:rPr lang="tr-TR" sz="2600" b="1" dirty="0" smtClean="0"/>
              <a:t>Kuvveti taşıyabilen alanlara basınç yönlendirip, taşıyamayan alanlardan uzaklaştırmanın </a:t>
            </a:r>
            <a:r>
              <a:rPr lang="tr-TR" sz="2600" dirty="0" smtClean="0"/>
              <a:t>farklı yöntemleri vardır.</a:t>
            </a:r>
          </a:p>
          <a:p>
            <a:pPr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Tek aşamalı:</a:t>
            </a:r>
          </a:p>
          <a:p>
            <a:r>
              <a:rPr lang="tr-TR" sz="2600" dirty="0" smtClean="0"/>
              <a:t>Bireysel kaşıkta farklı </a:t>
            </a:r>
            <a:r>
              <a:rPr lang="tr-TR" sz="2600" b="1" dirty="0" smtClean="0"/>
              <a:t>rölyef</a:t>
            </a:r>
            <a:r>
              <a:rPr lang="tr-TR" sz="2600" dirty="0" smtClean="0"/>
              <a:t> miktarları kullanmak</a:t>
            </a:r>
          </a:p>
          <a:p>
            <a:r>
              <a:rPr lang="tr-TR" sz="2600" dirty="0" smtClean="0"/>
              <a:t>Bireysel kaşıkta </a:t>
            </a:r>
            <a:r>
              <a:rPr lang="tr-TR" sz="2600" b="1" dirty="0" smtClean="0"/>
              <a:t>delik</a:t>
            </a:r>
            <a:r>
              <a:rPr lang="tr-TR" sz="2600" dirty="0" smtClean="0"/>
              <a:t>lerin sayısını veya çapını değiştirmek</a:t>
            </a:r>
          </a:p>
          <a:p>
            <a:pPr>
              <a:buNone/>
            </a:pPr>
            <a:r>
              <a:rPr lang="tr-TR" sz="2600" b="1" dirty="0" smtClean="0">
                <a:solidFill>
                  <a:srgbClr val="C00000"/>
                </a:solidFill>
              </a:rPr>
              <a:t>İki aşamalı:</a:t>
            </a:r>
          </a:p>
          <a:p>
            <a:r>
              <a:rPr lang="tr-TR" sz="2600" b="1" dirty="0" smtClean="0"/>
              <a:t>Farklı</a:t>
            </a:r>
            <a:r>
              <a:rPr lang="tr-TR" sz="2600" dirty="0" smtClean="0"/>
              <a:t> </a:t>
            </a:r>
            <a:r>
              <a:rPr lang="tr-TR" sz="2600" b="1" dirty="0" smtClean="0"/>
              <a:t>kıvamdaki ölçü maddeleri</a:t>
            </a:r>
            <a:r>
              <a:rPr lang="tr-TR" sz="2600" dirty="0" smtClean="0"/>
              <a:t>ni bir arada kullanmak</a:t>
            </a:r>
          </a:p>
          <a:p>
            <a:pPr>
              <a:buNone/>
            </a:pPr>
            <a:endParaRPr lang="tr-TR" sz="2600" dirty="0" smtClean="0"/>
          </a:p>
          <a:p>
            <a:pPr>
              <a:buNone/>
            </a:pPr>
            <a:endParaRPr lang="tr-T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CC0000"/>
                </a:solidFill>
              </a:rPr>
              <a:t>Dersin hedefi</a:t>
            </a:r>
            <a:r>
              <a:rPr lang="tr-TR" dirty="0" smtClean="0">
                <a:solidFill>
                  <a:srgbClr val="CC0000"/>
                </a:solidFill>
              </a:rPr>
              <a:t>: </a:t>
            </a:r>
            <a:r>
              <a:rPr lang="tr-TR" dirty="0" smtClean="0"/>
              <a:t>Hareketli bölümlü protezin yapım aşamalarından biri olan  ölçü işleminin anlaşılması, laboratuvarda ölçü alma ve ölçü kaşıklarının yapımı</a:t>
            </a:r>
          </a:p>
          <a:p>
            <a:pPr>
              <a:buNone/>
            </a:pPr>
            <a:endParaRPr lang="tr-TR" b="1" dirty="0" smtClean="0">
              <a:solidFill>
                <a:srgbClr val="CC0000"/>
              </a:solidFill>
            </a:endParaRPr>
          </a:p>
          <a:p>
            <a:pPr>
              <a:buNone/>
            </a:pPr>
            <a:r>
              <a:rPr lang="tr-TR" b="1" dirty="0" smtClean="0">
                <a:solidFill>
                  <a:srgbClr val="CC0000"/>
                </a:solidFill>
              </a:rPr>
              <a:t>Dersin içeriği: </a:t>
            </a:r>
          </a:p>
          <a:p>
            <a:r>
              <a:rPr lang="tr-TR" dirty="0" smtClean="0"/>
              <a:t>Ölçünün amacı </a:t>
            </a:r>
          </a:p>
          <a:p>
            <a:r>
              <a:rPr lang="tr-TR" dirty="0" smtClean="0">
                <a:solidFill>
                  <a:srgbClr val="CC0000"/>
                </a:solidFill>
              </a:rPr>
              <a:t>ölçü materyalinin seçimi</a:t>
            </a:r>
          </a:p>
          <a:p>
            <a:r>
              <a:rPr lang="tr-TR" dirty="0" smtClean="0"/>
              <a:t>ölçü kaşıkları  </a:t>
            </a:r>
          </a:p>
          <a:p>
            <a:r>
              <a:rPr lang="tr-TR" dirty="0" smtClean="0">
                <a:solidFill>
                  <a:srgbClr val="CC0000"/>
                </a:solidFill>
              </a:rPr>
              <a:t>ölçü yöntemleri</a:t>
            </a:r>
          </a:p>
          <a:p>
            <a:r>
              <a:rPr lang="tr-TR" dirty="0" smtClean="0"/>
              <a:t>Ölçünün aşamaları</a:t>
            </a:r>
          </a:p>
          <a:p>
            <a:r>
              <a:rPr lang="tr-TR" dirty="0" smtClean="0">
                <a:solidFill>
                  <a:srgbClr val="CC0000"/>
                </a:solidFill>
              </a:rPr>
              <a:t>Ölçü ve modelin kontrolü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428596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HAREKETLİ BÖLÜMLÜ PROTEZLERDE ÖLÇÜ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FONKSİYONEL ÖLÇÜ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14488"/>
            <a:ext cx="7972452" cy="441167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sz="2600" b="1" dirty="0" smtClean="0">
                <a:solidFill>
                  <a:srgbClr val="FF0000"/>
                </a:solidFill>
              </a:rPr>
              <a:t>Basınç </a:t>
            </a:r>
            <a:r>
              <a:rPr lang="tr-TR" sz="2600" b="1" dirty="0" smtClean="0">
                <a:solidFill>
                  <a:srgbClr val="0033CC"/>
                </a:solidFill>
              </a:rPr>
              <a:t>yönlendirme</a:t>
            </a:r>
            <a:r>
              <a:rPr lang="tr-TR" sz="2600" b="1" dirty="0" smtClean="0">
                <a:solidFill>
                  <a:srgbClr val="FF0000"/>
                </a:solidFill>
              </a:rPr>
              <a:t> yöntemleri:	</a:t>
            </a:r>
          </a:p>
          <a:p>
            <a:pPr>
              <a:buNone/>
            </a:pPr>
            <a:endParaRPr lang="tr-TR" sz="2600" b="1" dirty="0" smtClean="0"/>
          </a:p>
          <a:p>
            <a:pPr marL="514350" indent="-514350">
              <a:buFont typeface="+mj-lt"/>
              <a:buAutoNum type="arabicPeriod"/>
            </a:pPr>
            <a:r>
              <a:rPr lang="tr-TR" sz="2600" dirty="0" smtClean="0"/>
              <a:t>Fonksiyonel kaşıkta; </a:t>
            </a:r>
            <a:r>
              <a:rPr lang="tr-TR" sz="2600" i="1" dirty="0" err="1" smtClean="0"/>
              <a:t>primer</a:t>
            </a:r>
            <a:r>
              <a:rPr lang="tr-TR" sz="2600" i="1" dirty="0"/>
              <a:t> </a:t>
            </a:r>
            <a:r>
              <a:rPr lang="tr-TR" sz="2600" i="1" dirty="0" smtClean="0"/>
              <a:t>destek alanlarında </a:t>
            </a:r>
            <a:r>
              <a:rPr lang="tr-TR" sz="2600" dirty="0" smtClean="0"/>
              <a:t>belirgin olarak ve </a:t>
            </a:r>
            <a:r>
              <a:rPr lang="tr-TR" sz="2600" i="1" dirty="0" smtClean="0"/>
              <a:t>dişsiz </a:t>
            </a:r>
            <a:r>
              <a:rPr lang="tr-TR" sz="2600" i="1" dirty="0" err="1" smtClean="0"/>
              <a:t>kretlerin</a:t>
            </a:r>
            <a:r>
              <a:rPr lang="tr-TR" sz="2600" i="1" dirty="0" smtClean="0"/>
              <a:t> tamamında </a:t>
            </a:r>
            <a:r>
              <a:rPr lang="tr-TR" sz="2600" b="1" dirty="0" smtClean="0"/>
              <a:t>rölyef mumu daha ince</a:t>
            </a:r>
            <a:r>
              <a:rPr lang="tr-TR" sz="2600" dirty="0" smtClean="0"/>
              <a:t>, dişli bölgelerde daha kalın kullanılır.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600" dirty="0"/>
              <a:t>Fonksiyonel kaşıkta; </a:t>
            </a:r>
            <a:r>
              <a:rPr lang="tr-TR" sz="2600" dirty="0" smtClean="0"/>
              <a:t>dişsiz bölgelerde daha </a:t>
            </a:r>
            <a:r>
              <a:rPr lang="tr-TR" sz="2600" b="1" dirty="0" smtClean="0"/>
              <a:t>az sayıda veya daha küçük çaplı delik </a:t>
            </a:r>
            <a:r>
              <a:rPr lang="tr-TR" sz="2600" dirty="0" smtClean="0"/>
              <a:t>hazırlanır</a:t>
            </a:r>
            <a:r>
              <a:rPr lang="tr-TR" sz="2600" b="1" dirty="0" smtClean="0"/>
              <a:t> </a:t>
            </a:r>
            <a:r>
              <a:rPr lang="tr-TR" sz="2600" dirty="0" smtClean="0"/>
              <a:t>veya delik yapılmaz.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600" dirty="0" smtClean="0"/>
              <a:t>Fonksiyonel </a:t>
            </a:r>
            <a:r>
              <a:rPr lang="tr-TR" sz="2600" b="1" dirty="0" smtClean="0"/>
              <a:t>ölçü 2 aşamada </a:t>
            </a:r>
            <a:r>
              <a:rPr lang="tr-TR" sz="2600" dirty="0" smtClean="0"/>
              <a:t>alınır. 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tr-TR" sz="2200" dirty="0" smtClean="0"/>
              <a:t>Bireysel kaşıkta dişli ve dişsiz bölgelerde rölyef ve delik farkı yapılmaz.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tr-TR" sz="2200" dirty="0" smtClean="0"/>
              <a:t>Dişsiz </a:t>
            </a:r>
            <a:r>
              <a:rPr lang="tr-TR" sz="2200" dirty="0" err="1" smtClean="0"/>
              <a:t>kretlerde</a:t>
            </a:r>
            <a:r>
              <a:rPr lang="tr-TR" sz="2200" dirty="0" smtClean="0"/>
              <a:t> </a:t>
            </a:r>
            <a:r>
              <a:rPr lang="tr-TR" sz="2200" b="1" dirty="0" smtClean="0"/>
              <a:t>yoğun </a:t>
            </a:r>
            <a:r>
              <a:rPr lang="tr-TR" sz="2200" b="1" dirty="0"/>
              <a:t>kıvamlı</a:t>
            </a:r>
            <a:r>
              <a:rPr lang="tr-TR" sz="2200" dirty="0"/>
              <a:t>, dişli </a:t>
            </a:r>
            <a:r>
              <a:rPr lang="tr-TR" sz="2200" dirty="0" smtClean="0"/>
              <a:t>bölgelerde ise </a:t>
            </a:r>
            <a:r>
              <a:rPr lang="tr-TR" sz="2200" b="1" dirty="0" smtClean="0"/>
              <a:t>hafif kıvamlı ölçü malzemesi </a:t>
            </a:r>
            <a:r>
              <a:rPr lang="tr-TR" sz="2200" dirty="0" smtClean="0"/>
              <a:t>kullanılır.</a:t>
            </a:r>
          </a:p>
          <a:p>
            <a:pPr>
              <a:buNone/>
            </a:pPr>
            <a:endParaRPr lang="tr-TR" sz="2600" dirty="0" smtClean="0"/>
          </a:p>
          <a:p>
            <a:pPr>
              <a:buNone/>
            </a:pPr>
            <a:r>
              <a:rPr lang="tr-TR" sz="2600" b="1" dirty="0" smtClean="0">
                <a:solidFill>
                  <a:srgbClr val="CC0000"/>
                </a:solidFill>
              </a:rPr>
              <a:t>Basınç; </a:t>
            </a:r>
            <a:r>
              <a:rPr lang="tr-TR" sz="2600" b="1" dirty="0" smtClean="0">
                <a:solidFill>
                  <a:srgbClr val="2453E8"/>
                </a:solidFill>
              </a:rPr>
              <a:t>açık ağız yöntemiyle, </a:t>
            </a:r>
            <a:r>
              <a:rPr lang="tr-TR" sz="2600" b="1" dirty="0" smtClean="0">
                <a:solidFill>
                  <a:srgbClr val="CC0000"/>
                </a:solidFill>
              </a:rPr>
              <a:t>hekim tarafından </a:t>
            </a:r>
            <a:r>
              <a:rPr lang="tr-TR" sz="2600" b="1" dirty="0" smtClean="0">
                <a:solidFill>
                  <a:srgbClr val="2453E8"/>
                </a:solidFill>
              </a:rPr>
              <a:t>veya kapalı ağız yöntemi ile </a:t>
            </a:r>
            <a:r>
              <a:rPr lang="tr-TR" sz="2600" b="1" dirty="0" smtClean="0">
                <a:solidFill>
                  <a:srgbClr val="CC0000"/>
                </a:solidFill>
              </a:rPr>
              <a:t>hasta tarafından </a:t>
            </a:r>
            <a:r>
              <a:rPr lang="tr-TR" sz="2600" b="1" dirty="0" smtClean="0">
                <a:solidFill>
                  <a:srgbClr val="2453E8"/>
                </a:solidFill>
              </a:rPr>
              <a:t>uygulanabilir.</a:t>
            </a:r>
          </a:p>
          <a:p>
            <a:pPr>
              <a:buNone/>
            </a:pPr>
            <a:endParaRPr lang="tr-TR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ANATOMİK BİREYSEL KAŞIK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Anatomik ölçünün elde edilmesinde, </a:t>
            </a:r>
            <a:r>
              <a:rPr lang="tr-TR" b="1" dirty="0" smtClean="0"/>
              <a:t>fabrikasyon kaşıkların ağıza uygun boyutta veya şekilde olmaması durumunda,</a:t>
            </a:r>
            <a:r>
              <a:rPr lang="tr-TR" dirty="0" smtClean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anatomik bireysel kaşık </a:t>
            </a:r>
            <a:r>
              <a:rPr lang="tr-TR" dirty="0" smtClean="0"/>
              <a:t>hazırlanır.</a:t>
            </a:r>
          </a:p>
          <a:p>
            <a:r>
              <a:rPr lang="tr-TR" dirty="0" smtClean="0">
                <a:solidFill>
                  <a:srgbClr val="3366FF"/>
                </a:solidFill>
              </a:rPr>
              <a:t>Diş destekli protezlerin ölçüleri çoğunlukla anatomik ölçüyle tamamlanır.</a:t>
            </a:r>
          </a:p>
          <a:p>
            <a:r>
              <a:rPr lang="tr-TR" dirty="0" smtClean="0"/>
              <a:t>Bireysel kaşığın yapımı için teşhis modeli yeterlidir.</a:t>
            </a:r>
          </a:p>
          <a:p>
            <a:r>
              <a:rPr lang="tr-TR" dirty="0" smtClean="0">
                <a:solidFill>
                  <a:srgbClr val="2453E8"/>
                </a:solidFill>
              </a:rPr>
              <a:t>Anatomik kaşıkta basınç yönlendirmesi gerekmediğinden, </a:t>
            </a:r>
            <a:r>
              <a:rPr lang="tr-TR" b="1" dirty="0" smtClean="0">
                <a:solidFill>
                  <a:srgbClr val="2453E8"/>
                </a:solidFill>
              </a:rPr>
              <a:t>rölyef ve kaşık delikleri </a:t>
            </a:r>
            <a:r>
              <a:rPr lang="tr-TR" dirty="0" smtClean="0">
                <a:solidFill>
                  <a:srgbClr val="2453E8"/>
                </a:solidFill>
              </a:rPr>
              <a:t>kaşığın her bölgesinde aynıdır.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41906" y="548680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BİREYSEL KAŞIKLARIN FARKLARI</a:t>
            </a:r>
            <a:br>
              <a:rPr lang="tr-TR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tr-TR" sz="480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FONKSİYONEL KAŞIK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3366FF"/>
                </a:solidFill>
              </a:rPr>
              <a:t>Destek dokular arasında basınç farkı oluşturur.</a:t>
            </a:r>
          </a:p>
          <a:p>
            <a:r>
              <a:rPr lang="tr-TR" dirty="0" smtClean="0"/>
              <a:t>Basınç farkı </a:t>
            </a:r>
            <a:r>
              <a:rPr lang="tr-TR" b="1" dirty="0" smtClean="0"/>
              <a:t>rölyef miktarı veya delik sayısı/çapıyla </a:t>
            </a:r>
            <a:r>
              <a:rPr lang="tr-TR" dirty="0" smtClean="0"/>
              <a:t>oluşturulur.</a:t>
            </a:r>
          </a:p>
          <a:p>
            <a:pPr lvl="1"/>
            <a:r>
              <a:rPr lang="tr-TR" dirty="0" smtClean="0"/>
              <a:t>Rölyef miktarı dişli bölgede daha fazladır.</a:t>
            </a:r>
          </a:p>
          <a:p>
            <a:pPr lvl="1"/>
            <a:r>
              <a:rPr lang="tr-TR" dirty="0" smtClean="0"/>
              <a:t>Delik sayısı ve çapı </a:t>
            </a:r>
            <a:r>
              <a:rPr lang="tr-TR" dirty="0"/>
              <a:t>dişli bölgede </a:t>
            </a:r>
            <a:r>
              <a:rPr lang="tr-TR" dirty="0" smtClean="0"/>
              <a:t>daha </a:t>
            </a:r>
            <a:r>
              <a:rPr lang="tr-TR" dirty="0"/>
              <a:t>fazladır.</a:t>
            </a:r>
          </a:p>
          <a:p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ANATOMİK KAŞIK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3366FF"/>
                </a:solidFill>
              </a:rPr>
              <a:t>Destek dokular arasında basınç farkı oluşturmaz.</a:t>
            </a:r>
          </a:p>
          <a:p>
            <a:r>
              <a:rPr lang="tr-TR" dirty="0" smtClean="0"/>
              <a:t>Rölyef miktarı dişler ve dişsiz bölgelerde aynıdır.</a:t>
            </a:r>
          </a:p>
          <a:p>
            <a:r>
              <a:rPr lang="tr-TR" dirty="0" smtClean="0"/>
              <a:t>Delik sayısı ve çapı dişler </a:t>
            </a:r>
            <a:r>
              <a:rPr lang="tr-TR" dirty="0"/>
              <a:t>ve dişsiz bölgelerde aynıdır.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7032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b="1" dirty="0"/>
              <a:t>KAYNAKLAR</a:t>
            </a:r>
            <a:br>
              <a:rPr lang="tr-TR" sz="2800" b="1" dirty="0"/>
            </a:br>
            <a:endParaRPr lang="tr-TR" sz="2800" dirty="0" smtClean="0"/>
          </a:p>
          <a:p>
            <a:r>
              <a:rPr lang="tr-TR" sz="2800" dirty="0" err="1" smtClean="0"/>
              <a:t>Carr</a:t>
            </a:r>
            <a:r>
              <a:rPr lang="tr-TR" sz="2800" dirty="0" smtClean="0"/>
              <a:t> </a:t>
            </a:r>
            <a:r>
              <a:rPr lang="tr-TR" sz="2800" dirty="0"/>
              <a:t>A, </a:t>
            </a:r>
            <a:r>
              <a:rPr lang="tr-TR" sz="2800" dirty="0" err="1"/>
              <a:t>McGivney</a:t>
            </a:r>
            <a:r>
              <a:rPr lang="tr-TR" sz="2800" dirty="0"/>
              <a:t> GP, Brown DT. </a:t>
            </a:r>
            <a:r>
              <a:rPr lang="tr-TR" sz="2800" dirty="0" err="1"/>
              <a:t>McCracken’s</a:t>
            </a:r>
            <a:r>
              <a:rPr lang="tr-TR" sz="2800" dirty="0"/>
              <a:t> </a:t>
            </a:r>
            <a:r>
              <a:rPr lang="tr-TR" sz="2800" dirty="0" err="1"/>
              <a:t>Removable</a:t>
            </a:r>
            <a:r>
              <a:rPr lang="tr-TR" sz="2800" dirty="0"/>
              <a:t> </a:t>
            </a:r>
            <a:r>
              <a:rPr lang="tr-TR" sz="2800" dirty="0" err="1"/>
              <a:t>Partial</a:t>
            </a:r>
            <a:r>
              <a:rPr lang="tr-TR" sz="2800" dirty="0"/>
              <a:t> </a:t>
            </a:r>
            <a:r>
              <a:rPr lang="tr-TR" sz="2800" dirty="0" err="1"/>
              <a:t>Prosthodontics</a:t>
            </a:r>
            <a:r>
              <a:rPr lang="tr-TR" sz="2800" dirty="0"/>
              <a:t>, 33. </a:t>
            </a:r>
            <a:r>
              <a:rPr lang="tr-TR" sz="2800" dirty="0" err="1"/>
              <a:t>Edn</a:t>
            </a:r>
            <a:r>
              <a:rPr lang="tr-TR" sz="2800" dirty="0"/>
              <a:t>. </a:t>
            </a:r>
            <a:r>
              <a:rPr lang="tr-TR" sz="2800" dirty="0" err="1"/>
              <a:t>Elsevier</a:t>
            </a:r>
            <a:r>
              <a:rPr lang="tr-TR" sz="2800" dirty="0"/>
              <a:t> </a:t>
            </a:r>
            <a:r>
              <a:rPr lang="tr-TR" sz="2800" dirty="0" err="1"/>
              <a:t>Mosby</a:t>
            </a:r>
            <a:r>
              <a:rPr lang="tr-TR" sz="2800" dirty="0"/>
              <a:t>, St. Louis, </a:t>
            </a:r>
            <a:r>
              <a:rPr lang="tr-TR" sz="2800" dirty="0" err="1"/>
              <a:t>Missouri</a:t>
            </a:r>
            <a:r>
              <a:rPr lang="tr-TR" sz="2800" dirty="0"/>
              <a:t>, 2005.</a:t>
            </a:r>
          </a:p>
          <a:p>
            <a:r>
              <a:rPr lang="tr-TR" sz="2800" dirty="0" smtClean="0"/>
              <a:t>Can G, </a:t>
            </a:r>
            <a:r>
              <a:rPr lang="tr-TR" sz="2800" dirty="0" err="1" smtClean="0"/>
              <a:t>Akaltan</a:t>
            </a:r>
            <a:r>
              <a:rPr lang="tr-TR" sz="2800" dirty="0" smtClean="0"/>
              <a:t> F. Hareketli </a:t>
            </a:r>
            <a:r>
              <a:rPr lang="tr-TR" sz="2800" dirty="0"/>
              <a:t>Bölümlü Protezler </a:t>
            </a:r>
            <a:r>
              <a:rPr lang="tr-TR" sz="2800" dirty="0" smtClean="0"/>
              <a:t>Planlama. </a:t>
            </a:r>
            <a:r>
              <a:rPr lang="tr-TR" sz="2800" dirty="0" err="1" smtClean="0"/>
              <a:t>Yurtmim</a:t>
            </a:r>
            <a:r>
              <a:rPr lang="tr-TR" sz="2800" dirty="0" smtClean="0"/>
              <a:t> Yayınevi, 4. Baskı, 2018.</a:t>
            </a:r>
            <a:endParaRPr lang="tr-TR" sz="2800" dirty="0"/>
          </a:p>
          <a:p>
            <a:pPr marL="0" indent="0">
              <a:buNone/>
            </a:pP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81747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6138" y="35010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TEŞEKKÜRLER</a:t>
            </a:r>
            <a:br>
              <a:rPr lang="tr-TR" dirty="0" smtClean="0"/>
            </a:br>
            <a:r>
              <a:rPr lang="tr-TR" dirty="0" smtClean="0"/>
              <a:t>Başarılar…</a:t>
            </a:r>
            <a:br>
              <a:rPr lang="tr-TR" dirty="0" smtClean="0"/>
            </a:br>
            <a:r>
              <a:rPr lang="tr-TR" dirty="0" smtClean="0"/>
              <a:t>akaltanfunda@gmail.com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6414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571612"/>
            <a:ext cx="4714908" cy="4873752"/>
          </a:xfrm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Muayene (klinik ve radyolojik)</a:t>
            </a:r>
          </a:p>
          <a:p>
            <a:r>
              <a:rPr lang="tr-TR" dirty="0" smtClean="0"/>
              <a:t>Teşhis-</a:t>
            </a:r>
            <a:r>
              <a:rPr lang="tr-TR" dirty="0" err="1" smtClean="0"/>
              <a:t>endikasyon</a:t>
            </a:r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İlk ölçü (anatomik)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Teşhis modeli hazırlığı</a:t>
            </a:r>
          </a:p>
          <a:p>
            <a:r>
              <a:rPr lang="tr-TR" dirty="0" smtClean="0"/>
              <a:t>Model analizi</a:t>
            </a:r>
          </a:p>
          <a:p>
            <a:r>
              <a:rPr lang="tr-TR" dirty="0" smtClean="0"/>
              <a:t>Planlama</a:t>
            </a:r>
            <a:endParaRPr lang="tr-TR" dirty="0"/>
          </a:p>
          <a:p>
            <a:r>
              <a:rPr lang="tr-TR" dirty="0"/>
              <a:t>Ağız hazırlığı</a:t>
            </a:r>
          </a:p>
          <a:p>
            <a:r>
              <a:rPr lang="tr-TR" dirty="0" smtClean="0">
                <a:solidFill>
                  <a:srgbClr val="0033CC"/>
                </a:solidFill>
              </a:rPr>
              <a:t>Şahsi kaşık hazırlığı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İkinci ölçü (anatomik veya fonksiyonel)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Ana (</a:t>
            </a:r>
            <a:r>
              <a:rPr lang="tr-TR" dirty="0" err="1" smtClean="0">
                <a:solidFill>
                  <a:srgbClr val="00B050"/>
                </a:solidFill>
              </a:rPr>
              <a:t>master</a:t>
            </a:r>
            <a:r>
              <a:rPr lang="tr-TR" dirty="0" smtClean="0">
                <a:solidFill>
                  <a:srgbClr val="00B050"/>
                </a:solidFill>
              </a:rPr>
              <a:t>) model hazırlığı</a:t>
            </a:r>
          </a:p>
          <a:p>
            <a:r>
              <a:rPr lang="tr-TR" dirty="0" smtClean="0"/>
              <a:t>Model analizi</a:t>
            </a:r>
          </a:p>
          <a:p>
            <a:r>
              <a:rPr lang="tr-TR" dirty="0" smtClean="0"/>
              <a:t>Metal alt yapının hazırlığı (iskelet için)</a:t>
            </a:r>
          </a:p>
          <a:p>
            <a:r>
              <a:rPr lang="tr-TR" dirty="0" smtClean="0"/>
              <a:t>Metal alt yapı provası (iskelet için)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5786" y="214290"/>
            <a:ext cx="7543824" cy="1143000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latin typeface="Calibri" pitchFamily="34" charset="0"/>
              </a:rPr>
              <a:t>HAREKETLİ BÖLÜMLÜ PROTEZLERİN KLİNİK VE LABORATUVAR YAPIM AŞAMALARI</a:t>
            </a:r>
            <a:endParaRPr lang="tr-TR" sz="3200" b="1" dirty="0">
              <a:latin typeface="Calibri" pitchFamily="34" charset="0"/>
            </a:endParaRP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5143504" y="1571612"/>
            <a:ext cx="3614734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tr-TR" sz="2000" dirty="0" smtClean="0"/>
              <a:t>Geçici kaide plağı ve şablon 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Dikey ve yatay çene ilişkisi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Modellerin </a:t>
            </a:r>
            <a:r>
              <a:rPr lang="tr-TR" sz="2000" dirty="0" err="1" smtClean="0"/>
              <a:t>artikülatöre</a:t>
            </a:r>
            <a:r>
              <a:rPr lang="tr-TR" sz="2000" dirty="0" smtClean="0"/>
              <a:t> alınması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Diş dizimi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Mumlu dişli prova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Protezin bitirilmesi 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Protezin </a:t>
            </a:r>
            <a:r>
              <a:rPr lang="tr-TR" sz="2000" dirty="0" err="1" smtClean="0"/>
              <a:t>ağıza</a:t>
            </a:r>
            <a:r>
              <a:rPr lang="tr-TR" sz="2000" dirty="0" smtClean="0"/>
              <a:t> </a:t>
            </a:r>
            <a:r>
              <a:rPr lang="tr-TR" sz="2000" dirty="0" err="1" smtClean="0"/>
              <a:t>uyumlandırılması</a:t>
            </a:r>
            <a:endParaRPr lang="tr-TR" sz="2000" dirty="0" smtClean="0"/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 Protezin hastaya teslimi ve eğitimi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Periyodik kontrol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Periyodik bakım (kaide astarlama, tamir, kaide yenileme, kroşe tamiri)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tr-TR" sz="2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85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357158" y="71435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HAREKETLİ BÖLÜMLÜ PROTEZLERDE ÖLÇÜ</a:t>
            </a:r>
            <a:endParaRPr lang="tr-TR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571613"/>
            <a:ext cx="8229600" cy="15001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800" dirty="0" smtClean="0"/>
              <a:t>    Kısmi dişsiz arkların ölçüsü dişler ve dişsiz alanların </a:t>
            </a:r>
            <a:r>
              <a:rPr lang="tr-TR" sz="1800" b="1" i="1" dirty="0" smtClean="0"/>
              <a:t>anatomik formunu </a:t>
            </a:r>
            <a:r>
              <a:rPr lang="tr-TR" sz="1800" dirty="0" smtClean="0"/>
              <a:t>doğru bir şekilde kaydetmelidir. </a:t>
            </a:r>
          </a:p>
          <a:p>
            <a:pPr>
              <a:buNone/>
            </a:pPr>
            <a:r>
              <a:rPr lang="tr-TR" sz="1800" dirty="0" smtClean="0">
                <a:solidFill>
                  <a:srgbClr val="FF0000"/>
                </a:solidFill>
              </a:rPr>
              <a:t>    </a:t>
            </a:r>
            <a:r>
              <a:rPr lang="tr-TR" sz="1800" dirty="0" smtClean="0">
                <a:solidFill>
                  <a:srgbClr val="00B050"/>
                </a:solidFill>
              </a:rPr>
              <a:t>Ölçüden sonraki aşama </a:t>
            </a:r>
            <a:r>
              <a:rPr lang="tr-TR" sz="1800" b="1" dirty="0" smtClean="0">
                <a:solidFill>
                  <a:srgbClr val="00B050"/>
                </a:solidFill>
              </a:rPr>
              <a:t>alçı model </a:t>
            </a:r>
            <a:r>
              <a:rPr lang="tr-TR" sz="1800" dirty="0" smtClean="0">
                <a:solidFill>
                  <a:srgbClr val="00B050"/>
                </a:solidFill>
              </a:rPr>
              <a:t>elde edilmesidir.</a:t>
            </a:r>
          </a:p>
          <a:p>
            <a:r>
              <a:rPr lang="tr-TR" sz="1800" dirty="0" smtClean="0"/>
              <a:t>Anatomik ölçüden elde edilen ilk model </a:t>
            </a:r>
            <a:r>
              <a:rPr lang="tr-TR" sz="1800" b="1" dirty="0" smtClean="0"/>
              <a:t>teşhis modeli</a:t>
            </a:r>
            <a:r>
              <a:rPr lang="tr-TR" sz="1800" dirty="0" smtClean="0"/>
              <a:t>dir.</a:t>
            </a:r>
          </a:p>
          <a:p>
            <a:r>
              <a:rPr lang="tr-TR" sz="1800" dirty="0" smtClean="0"/>
              <a:t>Bazı vakalarda anatomik ölçü ile </a:t>
            </a:r>
            <a:r>
              <a:rPr lang="tr-TR" sz="1800" b="1" dirty="0" err="1" smtClean="0"/>
              <a:t>master</a:t>
            </a:r>
            <a:r>
              <a:rPr lang="tr-TR" sz="1800" b="1" dirty="0" smtClean="0"/>
              <a:t> model </a:t>
            </a:r>
            <a:r>
              <a:rPr lang="tr-TR" sz="1800" dirty="0" smtClean="0"/>
              <a:t>de elde edilir.</a:t>
            </a:r>
          </a:p>
          <a:p>
            <a:endParaRPr lang="tr-TR" sz="1050" dirty="0"/>
          </a:p>
        </p:txBody>
      </p:sp>
      <p:pic>
        <p:nvPicPr>
          <p:cNvPr id="7" name="6 Resim" descr="IMG_5773_resiz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1937" y="3856643"/>
            <a:ext cx="3854863" cy="2571768"/>
          </a:xfrm>
          <a:prstGeom prst="rect">
            <a:avLst/>
          </a:prstGeom>
        </p:spPr>
      </p:pic>
      <p:pic>
        <p:nvPicPr>
          <p:cNvPr id="5" name="4 Resim" descr="IMG_5765_resiz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12" y="3861048"/>
            <a:ext cx="3786188" cy="256295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B/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HAREKETLİ BÖLÜMLÜ PROTEZLERDE ÖLÇÜ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571612"/>
            <a:ext cx="4329114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Anatomik ölçü</a:t>
            </a:r>
            <a:r>
              <a:rPr lang="tr-TR" dirty="0" smtClean="0"/>
              <a:t>, elastik ölçü materyaliyle elde edilen tek aşamalı bir ölçüdür.</a:t>
            </a:r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Kısmi dişsiz bir ağızda farklı destek dokular arasındaki fonksiyonel ilişkiyi </a:t>
            </a:r>
            <a:r>
              <a:rPr lang="tr-TR" u="sng" dirty="0" smtClean="0"/>
              <a:t>yansıtmaz.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>
                <a:solidFill>
                  <a:srgbClr val="C00000"/>
                </a:solidFill>
              </a:rPr>
              <a:t>Sert ve yumuşak dokuların </a:t>
            </a:r>
            <a:r>
              <a:rPr lang="tr-TR" b="1" dirty="0" smtClean="0">
                <a:solidFill>
                  <a:srgbClr val="C00000"/>
                </a:solidFill>
              </a:rPr>
              <a:t>istirahat halindeki </a:t>
            </a:r>
            <a:r>
              <a:rPr lang="tr-TR" dirty="0" smtClean="0">
                <a:solidFill>
                  <a:srgbClr val="C00000"/>
                </a:solidFill>
              </a:rPr>
              <a:t>şeklini ölçüye yansıtır.</a:t>
            </a:r>
          </a:p>
        </p:txBody>
      </p:sp>
      <p:pic>
        <p:nvPicPr>
          <p:cNvPr id="7" name="6 Resim" descr="IMG_5765_resiz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562" y="2214554"/>
            <a:ext cx="4214842" cy="28531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1143000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ANATOMİK ÖLÇÜ MATERYALLERİ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Diş ve doku </a:t>
            </a:r>
            <a:r>
              <a:rPr lang="tr-TR" dirty="0" err="1" smtClean="0"/>
              <a:t>andırkatlarından</a:t>
            </a:r>
            <a:r>
              <a:rPr lang="tr-TR" dirty="0" smtClean="0"/>
              <a:t> geçerken </a:t>
            </a:r>
            <a:r>
              <a:rPr lang="tr-TR" b="1" dirty="0" smtClean="0"/>
              <a:t>deforme olabilecek ölçü materyalleri </a:t>
            </a:r>
            <a:r>
              <a:rPr lang="tr-TR" dirty="0" smtClean="0"/>
              <a:t>anatomik ölçü için </a:t>
            </a:r>
            <a:r>
              <a:rPr lang="tr-TR" b="1" u="sng" dirty="0" smtClean="0"/>
              <a:t>kullanılmaz.</a:t>
            </a:r>
          </a:p>
          <a:p>
            <a:pPr>
              <a:buNone/>
            </a:pPr>
            <a:r>
              <a:rPr lang="tr-TR" dirty="0" err="1" smtClean="0">
                <a:solidFill>
                  <a:srgbClr val="CC0000"/>
                </a:solidFill>
              </a:rPr>
              <a:t>Termoplastik</a:t>
            </a:r>
            <a:r>
              <a:rPr lang="tr-TR" dirty="0">
                <a:solidFill>
                  <a:srgbClr val="CC0000"/>
                </a:solidFill>
              </a:rPr>
              <a:t> </a:t>
            </a:r>
            <a:r>
              <a:rPr lang="tr-TR" dirty="0" smtClean="0">
                <a:solidFill>
                  <a:srgbClr val="CC0000"/>
                </a:solidFill>
              </a:rPr>
              <a:t>materyaller, metalik oksit patlar ve aşırı </a:t>
            </a:r>
            <a:r>
              <a:rPr lang="tr-TR" b="1" dirty="0" err="1" smtClean="0">
                <a:solidFill>
                  <a:srgbClr val="CC0000"/>
                </a:solidFill>
              </a:rPr>
              <a:t>rijit</a:t>
            </a:r>
            <a:r>
              <a:rPr lang="tr-TR" b="1" dirty="0" smtClean="0">
                <a:solidFill>
                  <a:srgbClr val="CC0000"/>
                </a:solidFill>
              </a:rPr>
              <a:t> özellikte olan </a:t>
            </a:r>
            <a:r>
              <a:rPr lang="tr-TR" dirty="0" smtClean="0">
                <a:solidFill>
                  <a:srgbClr val="CC0000"/>
                </a:solidFill>
              </a:rPr>
              <a:t>lastik esaslı materyaller </a:t>
            </a:r>
            <a:r>
              <a:rPr lang="tr-TR" u="sng" dirty="0" smtClean="0">
                <a:solidFill>
                  <a:srgbClr val="CC0000"/>
                </a:solidFill>
              </a:rPr>
              <a:t>uygun değildir. </a:t>
            </a:r>
          </a:p>
          <a:p>
            <a:pPr>
              <a:buNone/>
            </a:pPr>
            <a:r>
              <a:rPr lang="tr-TR" b="1" dirty="0" err="1" smtClean="0">
                <a:solidFill>
                  <a:srgbClr val="3366FF"/>
                </a:solidFill>
              </a:rPr>
              <a:t>İrreversibl</a:t>
            </a:r>
            <a:r>
              <a:rPr lang="tr-TR" b="1" dirty="0" smtClean="0">
                <a:solidFill>
                  <a:srgbClr val="3366FF"/>
                </a:solidFill>
              </a:rPr>
              <a:t> </a:t>
            </a:r>
            <a:r>
              <a:rPr lang="tr-TR" b="1" dirty="0" err="1" smtClean="0">
                <a:solidFill>
                  <a:srgbClr val="3366FF"/>
                </a:solidFill>
              </a:rPr>
              <a:t>hidrokolloid</a:t>
            </a:r>
            <a:r>
              <a:rPr lang="tr-TR" b="1" dirty="0" smtClean="0">
                <a:solidFill>
                  <a:srgbClr val="3366FF"/>
                </a:solidFill>
              </a:rPr>
              <a:t> (</a:t>
            </a:r>
            <a:r>
              <a:rPr lang="tr-TR" b="1" dirty="0" err="1" smtClean="0">
                <a:solidFill>
                  <a:srgbClr val="3366FF"/>
                </a:solidFill>
              </a:rPr>
              <a:t>aljinat</a:t>
            </a:r>
            <a:r>
              <a:rPr lang="tr-TR" b="1" dirty="0" smtClean="0">
                <a:solidFill>
                  <a:srgbClr val="3366FF"/>
                </a:solidFill>
              </a:rPr>
              <a:t>) anatomik ölçü için uygundur.</a:t>
            </a:r>
            <a:endParaRPr lang="tr-TR" b="1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3366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IRREVERSIBL HİDROKOLLOİD ÖLÇÜ MATERYALİ (ALJİNAT)</a:t>
            </a:r>
            <a:endParaRPr lang="tr-TR" sz="3600" dirty="0">
              <a:solidFill>
                <a:srgbClr val="3366FF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Ölçü uzun süre hava ile temas etmemeli, büzülür.</a:t>
            </a:r>
          </a:p>
          <a:p>
            <a:r>
              <a:rPr lang="tr-TR" dirty="0" smtClean="0">
                <a:solidFill>
                  <a:srgbClr val="CC0000"/>
                </a:solidFill>
              </a:rPr>
              <a:t>Su veya dezenfektan içinde bekletilmemeli, sıvıyı emer ve genleşir. Sprey dezenfektan kullanılır.</a:t>
            </a:r>
          </a:p>
          <a:p>
            <a:r>
              <a:rPr lang="tr-TR" dirty="0" smtClean="0"/>
              <a:t>Alçı dökülene kadar (ağızdan çıkarıldıktan sonra </a:t>
            </a:r>
            <a:r>
              <a:rPr lang="tr-TR" dirty="0" err="1" smtClean="0"/>
              <a:t>max</a:t>
            </a:r>
            <a:r>
              <a:rPr lang="tr-TR" dirty="0" smtClean="0"/>
              <a:t>. 15 </a:t>
            </a:r>
            <a:r>
              <a:rPr lang="tr-TR" dirty="0" err="1" smtClean="0"/>
              <a:t>dak</a:t>
            </a:r>
            <a:r>
              <a:rPr lang="tr-TR" dirty="0" smtClean="0"/>
              <a:t> içinde) ıslak bir kağıt havluya sarılır veya naylon muhafazada bekletilir.</a:t>
            </a:r>
          </a:p>
          <a:p>
            <a:r>
              <a:rPr lang="tr-TR" dirty="0" smtClean="0">
                <a:solidFill>
                  <a:srgbClr val="CC0000"/>
                </a:solidFill>
              </a:rPr>
              <a:t>Ölçü materyalinden sıvı çıkışı model alçısının yüzeyini bozar ve tebeşirimsi bir yapı oluşturur.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Diyagram"/>
          <p:cNvGraphicFramePr/>
          <p:nvPr>
            <p:extLst>
              <p:ext uri="{D42A27DB-BD31-4B8C-83A1-F6EECF244321}">
                <p14:modId xmlns:p14="http://schemas.microsoft.com/office/powerpoint/2010/main" val="1380732237"/>
              </p:ext>
            </p:extLst>
          </p:nvPr>
        </p:nvGraphicFramePr>
        <p:xfrm>
          <a:off x="428596" y="285728"/>
          <a:ext cx="8501122" cy="621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</TotalTime>
  <Words>1063</Words>
  <Application>Microsoft Office PowerPoint</Application>
  <PresentationFormat>Ekran Gösterisi (4:3)</PresentationFormat>
  <Paragraphs>193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Gothic</vt:lpstr>
      <vt:lpstr>Wingdings</vt:lpstr>
      <vt:lpstr>Wingdings 2</vt:lpstr>
      <vt:lpstr>Ofis Teması</vt:lpstr>
      <vt:lpstr>HAREKETLİ BÖLÜMLÜ PROTEZLERDE  “ÖLÇÜ ve ÖLÇÜ KAŞIKLARI”</vt:lpstr>
      <vt:lpstr>PowerPoint Sunusu</vt:lpstr>
      <vt:lpstr>HAREKETLİ BÖLÜMLÜ PROTEZLERİN KLİNİK VE LABORATUVAR YAPIM AŞAMALARI</vt:lpstr>
      <vt:lpstr>PowerPoint Sunusu</vt:lpstr>
      <vt:lpstr>HAREKETLİ BÖLÜMLÜ PROTEZLERDE ÖLÇÜ</vt:lpstr>
      <vt:lpstr>HAREKETLİ BÖLÜMLÜ PROTEZLERDE ÖLÇÜ</vt:lpstr>
      <vt:lpstr>ANATOMİK ÖLÇÜ MATERYALLERİ</vt:lpstr>
      <vt:lpstr>IRREVERSIBL HİDROKOLLOİD ÖLÇÜ MATERYALİ (ALJİNAT)</vt:lpstr>
      <vt:lpstr>PowerPoint Sunusu</vt:lpstr>
      <vt:lpstr>PowerPoint Sunusu</vt:lpstr>
      <vt:lpstr>FABRİKASYON KAŞIKLARIN BOYUTU</vt:lpstr>
      <vt:lpstr>ANATOMİK ÖLÇÜ AŞAMALARI</vt:lpstr>
      <vt:lpstr>ANATOMİK ÖLÇÜNÜN KONTROLÜ</vt:lpstr>
      <vt:lpstr>ANATOMİK ÖLÇÜ</vt:lpstr>
      <vt:lpstr>SERBEST SONLU PROTEZLERDE ÖLÇÜ</vt:lpstr>
      <vt:lpstr>SERBEST SONLU PROTEZLERDE ÖLÇÜ</vt:lpstr>
      <vt:lpstr>SERBEST SONLU PROTEZLERDE ÖLÇÜ</vt:lpstr>
      <vt:lpstr>FONKSİYONEL ÖLÇÜNÜN AVANTAJLARI</vt:lpstr>
      <vt:lpstr>FONKSİYONEL ÖLÇÜ</vt:lpstr>
      <vt:lpstr>FONKSİYONEL ÖLÇÜ</vt:lpstr>
      <vt:lpstr>ANATOMİK BİREYSEL KAŞIK</vt:lpstr>
      <vt:lpstr>BİREYSEL KAŞIKLARIN FARKLARI </vt:lpstr>
      <vt:lpstr>PowerPoint Sunusu</vt:lpstr>
      <vt:lpstr>TEŞEKKÜRLER Başarılar… akaltanfunda@gmail.com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HAREKETLİ BÖLÜMLÜ PROTEZLERDE  “ÖLÇÜ”</dc:title>
  <dc:creator>FUNDA</dc:creator>
  <cp:lastModifiedBy>FUNDAAKALTAN</cp:lastModifiedBy>
  <cp:revision>190</cp:revision>
  <dcterms:created xsi:type="dcterms:W3CDTF">2015-04-20T06:41:25Z</dcterms:created>
  <dcterms:modified xsi:type="dcterms:W3CDTF">2020-01-17T10:29:55Z</dcterms:modified>
</cp:coreProperties>
</file>