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18" r:id="rId2"/>
    <p:sldId id="419" r:id="rId3"/>
    <p:sldId id="420" r:id="rId4"/>
    <p:sldId id="484" r:id="rId5"/>
    <p:sldId id="486" r:id="rId6"/>
    <p:sldId id="389" r:id="rId7"/>
    <p:sldId id="260" r:id="rId8"/>
    <p:sldId id="28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30"/>
  </p:normalViewPr>
  <p:slideViewPr>
    <p:cSldViewPr snapToGrid="0" snapToObjects="1">
      <p:cViewPr varScale="1">
        <p:scale>
          <a:sx n="92" d="100"/>
          <a:sy n="9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008D17-C790-4403-8616-486BAE9EF0B2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74C2379-BA0E-4CFA-8940-D75C021E0FB9}">
      <dgm:prSet/>
      <dgm:spPr/>
      <dgm:t>
        <a:bodyPr/>
        <a:lstStyle/>
        <a:p>
          <a:r>
            <a:rPr lang="tr-TR"/>
            <a:t>Bir kaymakamın görev yaptığı ilçede özel bir şirkete ait aracı kendi aracıymış gibi kullanması ve masraflarını şirkete yüklemesi</a:t>
          </a:r>
          <a:endParaRPr lang="en-US"/>
        </a:p>
      </dgm:t>
    </dgm:pt>
    <dgm:pt modelId="{8C2720AF-DBAE-47AF-87D3-6B8B03AF6731}" type="parTrans" cxnId="{5F640E32-FEB6-4A71-8A71-0BD3504AE384}">
      <dgm:prSet/>
      <dgm:spPr/>
      <dgm:t>
        <a:bodyPr/>
        <a:lstStyle/>
        <a:p>
          <a:endParaRPr lang="en-US"/>
        </a:p>
      </dgm:t>
    </dgm:pt>
    <dgm:pt modelId="{2E2A651B-4327-43A0-93FA-7E9C2A999BDD}" type="sibTrans" cxnId="{5F640E32-FEB6-4A71-8A71-0BD3504AE384}">
      <dgm:prSet/>
      <dgm:spPr/>
      <dgm:t>
        <a:bodyPr/>
        <a:lstStyle/>
        <a:p>
          <a:endParaRPr lang="en-US"/>
        </a:p>
      </dgm:t>
    </dgm:pt>
    <dgm:pt modelId="{409AEFD5-75CB-4732-884C-F74AED1F6FB9}">
      <dgm:prSet/>
      <dgm:spPr/>
      <dgm:t>
        <a:bodyPr/>
        <a:lstStyle/>
        <a:p>
          <a:r>
            <a:rPr lang="tr-TR"/>
            <a:t>3.derece kadrolu bir müfettişin gerekli şartları taşımasına rağmen 1.derece müfettişlik kadrosuna atanmaması</a:t>
          </a:r>
          <a:endParaRPr lang="en-US"/>
        </a:p>
      </dgm:t>
    </dgm:pt>
    <dgm:pt modelId="{8234601B-0A24-40B7-9A09-D3003BCF71F4}" type="parTrans" cxnId="{B7826BFE-44DB-4A34-B24C-4AB5042EE9FB}">
      <dgm:prSet/>
      <dgm:spPr/>
      <dgm:t>
        <a:bodyPr/>
        <a:lstStyle/>
        <a:p>
          <a:endParaRPr lang="en-US"/>
        </a:p>
      </dgm:t>
    </dgm:pt>
    <dgm:pt modelId="{A219BCF2-A5D3-4B8F-8D7E-FEE23F1BE8A7}" type="sibTrans" cxnId="{B7826BFE-44DB-4A34-B24C-4AB5042EE9FB}">
      <dgm:prSet/>
      <dgm:spPr/>
      <dgm:t>
        <a:bodyPr/>
        <a:lstStyle/>
        <a:p>
          <a:endParaRPr lang="en-US"/>
        </a:p>
      </dgm:t>
    </dgm:pt>
    <dgm:pt modelId="{F1425A40-12CB-4017-9AA1-F7775389CF35}">
      <dgm:prSet custT="1"/>
      <dgm:spPr/>
      <dgm:t>
        <a:bodyPr/>
        <a:lstStyle/>
        <a:p>
          <a:r>
            <a:rPr lang="tr-TR" sz="2100" dirty="0"/>
            <a:t>Bir  belediye </a:t>
          </a:r>
          <a:r>
            <a:rPr lang="tr-TR" sz="2100" dirty="0" err="1"/>
            <a:t>başakanının</a:t>
          </a:r>
          <a:r>
            <a:rPr lang="tr-TR" sz="2100" dirty="0"/>
            <a:t> eşini belediyeye sekreter olarak ataması</a:t>
          </a:r>
          <a:endParaRPr lang="en-US" sz="2100" dirty="0"/>
        </a:p>
      </dgm:t>
    </dgm:pt>
    <dgm:pt modelId="{75DD8D6D-AA07-4F68-8E4D-CB6C286B6F7D}" type="parTrans" cxnId="{AF12B538-BAD8-4FE4-BDC3-B505F31FC4F3}">
      <dgm:prSet/>
      <dgm:spPr/>
      <dgm:t>
        <a:bodyPr/>
        <a:lstStyle/>
        <a:p>
          <a:endParaRPr lang="en-US"/>
        </a:p>
      </dgm:t>
    </dgm:pt>
    <dgm:pt modelId="{59D13EDC-49B8-4C6E-B1E3-21644BE8FAEB}" type="sibTrans" cxnId="{AF12B538-BAD8-4FE4-BDC3-B505F31FC4F3}">
      <dgm:prSet/>
      <dgm:spPr/>
      <dgm:t>
        <a:bodyPr/>
        <a:lstStyle/>
        <a:p>
          <a:endParaRPr lang="en-US"/>
        </a:p>
      </dgm:t>
    </dgm:pt>
    <dgm:pt modelId="{6646D124-4562-4812-BC28-788DB0212375}">
      <dgm:prSet/>
      <dgm:spPr/>
      <dgm:t>
        <a:bodyPr/>
        <a:lstStyle/>
        <a:p>
          <a:r>
            <a:rPr lang="tr-TR" i="1"/>
            <a:t>Burada hangi değerler harcanmıştır?</a:t>
          </a:r>
          <a:endParaRPr lang="en-US"/>
        </a:p>
      </dgm:t>
    </dgm:pt>
    <dgm:pt modelId="{6F291691-8C4C-4F26-AD73-FDF71B0E4C1A}" type="parTrans" cxnId="{0972CFF2-576B-4D9E-9FC9-DC7643D026B2}">
      <dgm:prSet/>
      <dgm:spPr/>
      <dgm:t>
        <a:bodyPr/>
        <a:lstStyle/>
        <a:p>
          <a:endParaRPr lang="en-US"/>
        </a:p>
      </dgm:t>
    </dgm:pt>
    <dgm:pt modelId="{E8F561CA-7E96-454C-8131-42B01FD9387C}" type="sibTrans" cxnId="{0972CFF2-576B-4D9E-9FC9-DC7643D026B2}">
      <dgm:prSet/>
      <dgm:spPr/>
      <dgm:t>
        <a:bodyPr/>
        <a:lstStyle/>
        <a:p>
          <a:endParaRPr lang="en-US"/>
        </a:p>
      </dgm:t>
    </dgm:pt>
    <dgm:pt modelId="{D38A38D3-EC71-1743-AC19-329B5732C406}" type="pres">
      <dgm:prSet presAssocID="{77008D17-C790-4403-8616-486BAE9EF0B2}" presName="outerComposite" presStyleCnt="0">
        <dgm:presLayoutVars>
          <dgm:chMax val="5"/>
          <dgm:dir/>
          <dgm:resizeHandles val="exact"/>
        </dgm:presLayoutVars>
      </dgm:prSet>
      <dgm:spPr/>
    </dgm:pt>
    <dgm:pt modelId="{A762629D-2A0D-0040-AEEE-0CD6D4F11150}" type="pres">
      <dgm:prSet presAssocID="{77008D17-C790-4403-8616-486BAE9EF0B2}" presName="dummyMaxCanvas" presStyleCnt="0">
        <dgm:presLayoutVars/>
      </dgm:prSet>
      <dgm:spPr/>
    </dgm:pt>
    <dgm:pt modelId="{D5CEF65E-EFEE-BD49-9AF5-0DC7F6A02B55}" type="pres">
      <dgm:prSet presAssocID="{77008D17-C790-4403-8616-486BAE9EF0B2}" presName="FourNodes_1" presStyleLbl="node1" presStyleIdx="0" presStyleCnt="4">
        <dgm:presLayoutVars>
          <dgm:bulletEnabled val="1"/>
        </dgm:presLayoutVars>
      </dgm:prSet>
      <dgm:spPr/>
    </dgm:pt>
    <dgm:pt modelId="{CDE4686C-AFC6-D147-8C07-800F88C258A1}" type="pres">
      <dgm:prSet presAssocID="{77008D17-C790-4403-8616-486BAE9EF0B2}" presName="FourNodes_2" presStyleLbl="node1" presStyleIdx="1" presStyleCnt="4">
        <dgm:presLayoutVars>
          <dgm:bulletEnabled val="1"/>
        </dgm:presLayoutVars>
      </dgm:prSet>
      <dgm:spPr/>
    </dgm:pt>
    <dgm:pt modelId="{D75C2288-0A7C-AA4A-97FC-389E0EC978DD}" type="pres">
      <dgm:prSet presAssocID="{77008D17-C790-4403-8616-486BAE9EF0B2}" presName="FourNodes_3" presStyleLbl="node1" presStyleIdx="2" presStyleCnt="4">
        <dgm:presLayoutVars>
          <dgm:bulletEnabled val="1"/>
        </dgm:presLayoutVars>
      </dgm:prSet>
      <dgm:spPr/>
    </dgm:pt>
    <dgm:pt modelId="{3462C2EC-CFFC-614C-A23A-39DF64F66FB9}" type="pres">
      <dgm:prSet presAssocID="{77008D17-C790-4403-8616-486BAE9EF0B2}" presName="FourNodes_4" presStyleLbl="node1" presStyleIdx="3" presStyleCnt="4">
        <dgm:presLayoutVars>
          <dgm:bulletEnabled val="1"/>
        </dgm:presLayoutVars>
      </dgm:prSet>
      <dgm:spPr/>
    </dgm:pt>
    <dgm:pt modelId="{5E58AF77-798D-9041-A730-F93325A16ED5}" type="pres">
      <dgm:prSet presAssocID="{77008D17-C790-4403-8616-486BAE9EF0B2}" presName="FourConn_1-2" presStyleLbl="fgAccFollowNode1" presStyleIdx="0" presStyleCnt="3">
        <dgm:presLayoutVars>
          <dgm:bulletEnabled val="1"/>
        </dgm:presLayoutVars>
      </dgm:prSet>
      <dgm:spPr/>
    </dgm:pt>
    <dgm:pt modelId="{F60AD4FD-1C5B-424B-958D-271D6A45A1B3}" type="pres">
      <dgm:prSet presAssocID="{77008D17-C790-4403-8616-486BAE9EF0B2}" presName="FourConn_2-3" presStyleLbl="fgAccFollowNode1" presStyleIdx="1" presStyleCnt="3">
        <dgm:presLayoutVars>
          <dgm:bulletEnabled val="1"/>
        </dgm:presLayoutVars>
      </dgm:prSet>
      <dgm:spPr/>
    </dgm:pt>
    <dgm:pt modelId="{5C854AC7-4D93-3944-96C3-51D779434BBF}" type="pres">
      <dgm:prSet presAssocID="{77008D17-C790-4403-8616-486BAE9EF0B2}" presName="FourConn_3-4" presStyleLbl="fgAccFollowNode1" presStyleIdx="2" presStyleCnt="3">
        <dgm:presLayoutVars>
          <dgm:bulletEnabled val="1"/>
        </dgm:presLayoutVars>
      </dgm:prSet>
      <dgm:spPr/>
    </dgm:pt>
    <dgm:pt modelId="{DB4F8C84-FCA9-EC47-A90C-813D76F2E2B6}" type="pres">
      <dgm:prSet presAssocID="{77008D17-C790-4403-8616-486BAE9EF0B2}" presName="FourNodes_1_text" presStyleLbl="node1" presStyleIdx="3" presStyleCnt="4">
        <dgm:presLayoutVars>
          <dgm:bulletEnabled val="1"/>
        </dgm:presLayoutVars>
      </dgm:prSet>
      <dgm:spPr/>
    </dgm:pt>
    <dgm:pt modelId="{AF789B06-D8BD-3346-B611-B9C8BF1E886A}" type="pres">
      <dgm:prSet presAssocID="{77008D17-C790-4403-8616-486BAE9EF0B2}" presName="FourNodes_2_text" presStyleLbl="node1" presStyleIdx="3" presStyleCnt="4">
        <dgm:presLayoutVars>
          <dgm:bulletEnabled val="1"/>
        </dgm:presLayoutVars>
      </dgm:prSet>
      <dgm:spPr/>
    </dgm:pt>
    <dgm:pt modelId="{0FF0A363-0025-B24E-9EAB-F65BE0703272}" type="pres">
      <dgm:prSet presAssocID="{77008D17-C790-4403-8616-486BAE9EF0B2}" presName="FourNodes_3_text" presStyleLbl="node1" presStyleIdx="3" presStyleCnt="4">
        <dgm:presLayoutVars>
          <dgm:bulletEnabled val="1"/>
        </dgm:presLayoutVars>
      </dgm:prSet>
      <dgm:spPr/>
    </dgm:pt>
    <dgm:pt modelId="{937E6991-C999-5C40-A4D5-F079E948F20D}" type="pres">
      <dgm:prSet presAssocID="{77008D17-C790-4403-8616-486BAE9EF0B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DD75EA00-3601-9A4D-B130-3208C18B31B6}" type="presOf" srcId="{409AEFD5-75CB-4732-884C-F74AED1F6FB9}" destId="{CDE4686C-AFC6-D147-8C07-800F88C258A1}" srcOrd="0" destOrd="0" presId="urn:microsoft.com/office/officeart/2005/8/layout/vProcess5"/>
    <dgm:cxn modelId="{A27A2514-879F-BB4B-8B59-442390FC2089}" type="presOf" srcId="{6646D124-4562-4812-BC28-788DB0212375}" destId="{937E6991-C999-5C40-A4D5-F079E948F20D}" srcOrd="1" destOrd="0" presId="urn:microsoft.com/office/officeart/2005/8/layout/vProcess5"/>
    <dgm:cxn modelId="{4D108F1C-11F5-B74F-8F3E-EB68E991977B}" type="presOf" srcId="{F1425A40-12CB-4017-9AA1-F7775389CF35}" destId="{D75C2288-0A7C-AA4A-97FC-389E0EC978DD}" srcOrd="0" destOrd="0" presId="urn:microsoft.com/office/officeart/2005/8/layout/vProcess5"/>
    <dgm:cxn modelId="{5F640E32-FEB6-4A71-8A71-0BD3504AE384}" srcId="{77008D17-C790-4403-8616-486BAE9EF0B2}" destId="{174C2379-BA0E-4CFA-8940-D75C021E0FB9}" srcOrd="0" destOrd="0" parTransId="{8C2720AF-DBAE-47AF-87D3-6B8B03AF6731}" sibTransId="{2E2A651B-4327-43A0-93FA-7E9C2A999BDD}"/>
    <dgm:cxn modelId="{AF12B538-BAD8-4FE4-BDC3-B505F31FC4F3}" srcId="{77008D17-C790-4403-8616-486BAE9EF0B2}" destId="{F1425A40-12CB-4017-9AA1-F7775389CF35}" srcOrd="2" destOrd="0" parTransId="{75DD8D6D-AA07-4F68-8E4D-CB6C286B6F7D}" sibTransId="{59D13EDC-49B8-4C6E-B1E3-21644BE8FAEB}"/>
    <dgm:cxn modelId="{CC26D646-655D-E54B-90DA-59979D83AF38}" type="presOf" srcId="{6646D124-4562-4812-BC28-788DB0212375}" destId="{3462C2EC-CFFC-614C-A23A-39DF64F66FB9}" srcOrd="0" destOrd="0" presId="urn:microsoft.com/office/officeart/2005/8/layout/vProcess5"/>
    <dgm:cxn modelId="{F5408774-0181-DB4E-8C24-8F8205B52FAA}" type="presOf" srcId="{77008D17-C790-4403-8616-486BAE9EF0B2}" destId="{D38A38D3-EC71-1743-AC19-329B5732C406}" srcOrd="0" destOrd="0" presId="urn:microsoft.com/office/officeart/2005/8/layout/vProcess5"/>
    <dgm:cxn modelId="{186AC878-CA17-1445-8EAC-D929FEBA7B1B}" type="presOf" srcId="{2E2A651B-4327-43A0-93FA-7E9C2A999BDD}" destId="{5E58AF77-798D-9041-A730-F93325A16ED5}" srcOrd="0" destOrd="0" presId="urn:microsoft.com/office/officeart/2005/8/layout/vProcess5"/>
    <dgm:cxn modelId="{079DB08E-ED84-F643-9606-2D9802E9FC65}" type="presOf" srcId="{59D13EDC-49B8-4C6E-B1E3-21644BE8FAEB}" destId="{5C854AC7-4D93-3944-96C3-51D779434BBF}" srcOrd="0" destOrd="0" presId="urn:microsoft.com/office/officeart/2005/8/layout/vProcess5"/>
    <dgm:cxn modelId="{9BDE9C9C-1EB4-E74D-B330-58578FCF403A}" type="presOf" srcId="{F1425A40-12CB-4017-9AA1-F7775389CF35}" destId="{0FF0A363-0025-B24E-9EAB-F65BE0703272}" srcOrd="1" destOrd="0" presId="urn:microsoft.com/office/officeart/2005/8/layout/vProcess5"/>
    <dgm:cxn modelId="{BFCEC3A9-9CD3-8044-AF61-7CCF466AD067}" type="presOf" srcId="{A219BCF2-A5D3-4B8F-8D7E-FEE23F1BE8A7}" destId="{F60AD4FD-1C5B-424B-958D-271D6A45A1B3}" srcOrd="0" destOrd="0" presId="urn:microsoft.com/office/officeart/2005/8/layout/vProcess5"/>
    <dgm:cxn modelId="{D932CBE1-11D8-AD40-8A74-517F72AE4F89}" type="presOf" srcId="{174C2379-BA0E-4CFA-8940-D75C021E0FB9}" destId="{D5CEF65E-EFEE-BD49-9AF5-0DC7F6A02B55}" srcOrd="0" destOrd="0" presId="urn:microsoft.com/office/officeart/2005/8/layout/vProcess5"/>
    <dgm:cxn modelId="{391E75EC-6263-B544-8984-A50EA5EF7216}" type="presOf" srcId="{174C2379-BA0E-4CFA-8940-D75C021E0FB9}" destId="{DB4F8C84-FCA9-EC47-A90C-813D76F2E2B6}" srcOrd="1" destOrd="0" presId="urn:microsoft.com/office/officeart/2005/8/layout/vProcess5"/>
    <dgm:cxn modelId="{6083D4EC-8D58-584B-ABF8-E416E099A375}" type="presOf" srcId="{409AEFD5-75CB-4732-884C-F74AED1F6FB9}" destId="{AF789B06-D8BD-3346-B611-B9C8BF1E886A}" srcOrd="1" destOrd="0" presId="urn:microsoft.com/office/officeart/2005/8/layout/vProcess5"/>
    <dgm:cxn modelId="{0972CFF2-576B-4D9E-9FC9-DC7643D026B2}" srcId="{77008D17-C790-4403-8616-486BAE9EF0B2}" destId="{6646D124-4562-4812-BC28-788DB0212375}" srcOrd="3" destOrd="0" parTransId="{6F291691-8C4C-4F26-AD73-FDF71B0E4C1A}" sibTransId="{E8F561CA-7E96-454C-8131-42B01FD9387C}"/>
    <dgm:cxn modelId="{B7826BFE-44DB-4A34-B24C-4AB5042EE9FB}" srcId="{77008D17-C790-4403-8616-486BAE9EF0B2}" destId="{409AEFD5-75CB-4732-884C-F74AED1F6FB9}" srcOrd="1" destOrd="0" parTransId="{8234601B-0A24-40B7-9A09-D3003BCF71F4}" sibTransId="{A219BCF2-A5D3-4B8F-8D7E-FEE23F1BE8A7}"/>
    <dgm:cxn modelId="{BBE98997-D443-4345-8CFD-BA4D54BD065A}" type="presParOf" srcId="{D38A38D3-EC71-1743-AC19-329B5732C406}" destId="{A762629D-2A0D-0040-AEEE-0CD6D4F11150}" srcOrd="0" destOrd="0" presId="urn:microsoft.com/office/officeart/2005/8/layout/vProcess5"/>
    <dgm:cxn modelId="{98CA9189-1452-3146-A4A3-DEE236CF2C08}" type="presParOf" srcId="{D38A38D3-EC71-1743-AC19-329B5732C406}" destId="{D5CEF65E-EFEE-BD49-9AF5-0DC7F6A02B55}" srcOrd="1" destOrd="0" presId="urn:microsoft.com/office/officeart/2005/8/layout/vProcess5"/>
    <dgm:cxn modelId="{4A9875F0-54FA-554B-93C9-2E4083EE5183}" type="presParOf" srcId="{D38A38D3-EC71-1743-AC19-329B5732C406}" destId="{CDE4686C-AFC6-D147-8C07-800F88C258A1}" srcOrd="2" destOrd="0" presId="urn:microsoft.com/office/officeart/2005/8/layout/vProcess5"/>
    <dgm:cxn modelId="{F8C57733-BF2A-F047-BEB1-E807BF993184}" type="presParOf" srcId="{D38A38D3-EC71-1743-AC19-329B5732C406}" destId="{D75C2288-0A7C-AA4A-97FC-389E0EC978DD}" srcOrd="3" destOrd="0" presId="urn:microsoft.com/office/officeart/2005/8/layout/vProcess5"/>
    <dgm:cxn modelId="{EEDB2C78-E63E-5A46-9D5E-11C56644811D}" type="presParOf" srcId="{D38A38D3-EC71-1743-AC19-329B5732C406}" destId="{3462C2EC-CFFC-614C-A23A-39DF64F66FB9}" srcOrd="4" destOrd="0" presId="urn:microsoft.com/office/officeart/2005/8/layout/vProcess5"/>
    <dgm:cxn modelId="{EC1D5E78-4FC6-6B43-8DA8-399585DD4797}" type="presParOf" srcId="{D38A38D3-EC71-1743-AC19-329B5732C406}" destId="{5E58AF77-798D-9041-A730-F93325A16ED5}" srcOrd="5" destOrd="0" presId="urn:microsoft.com/office/officeart/2005/8/layout/vProcess5"/>
    <dgm:cxn modelId="{DC982E61-0C20-0843-867E-2BCF9275D519}" type="presParOf" srcId="{D38A38D3-EC71-1743-AC19-329B5732C406}" destId="{F60AD4FD-1C5B-424B-958D-271D6A45A1B3}" srcOrd="6" destOrd="0" presId="urn:microsoft.com/office/officeart/2005/8/layout/vProcess5"/>
    <dgm:cxn modelId="{317BEAE3-5786-0F4D-B65C-75D2BF86FF39}" type="presParOf" srcId="{D38A38D3-EC71-1743-AC19-329B5732C406}" destId="{5C854AC7-4D93-3944-96C3-51D779434BBF}" srcOrd="7" destOrd="0" presId="urn:microsoft.com/office/officeart/2005/8/layout/vProcess5"/>
    <dgm:cxn modelId="{129E5539-664C-AB47-A422-AFC6B973DF53}" type="presParOf" srcId="{D38A38D3-EC71-1743-AC19-329B5732C406}" destId="{DB4F8C84-FCA9-EC47-A90C-813D76F2E2B6}" srcOrd="8" destOrd="0" presId="urn:microsoft.com/office/officeart/2005/8/layout/vProcess5"/>
    <dgm:cxn modelId="{628A52DD-80E5-4941-88E6-9168BFA61071}" type="presParOf" srcId="{D38A38D3-EC71-1743-AC19-329B5732C406}" destId="{AF789B06-D8BD-3346-B611-B9C8BF1E886A}" srcOrd="9" destOrd="0" presId="urn:microsoft.com/office/officeart/2005/8/layout/vProcess5"/>
    <dgm:cxn modelId="{C68CC0F7-ECB6-374F-92BF-BA8665C0C76D}" type="presParOf" srcId="{D38A38D3-EC71-1743-AC19-329B5732C406}" destId="{0FF0A363-0025-B24E-9EAB-F65BE0703272}" srcOrd="10" destOrd="0" presId="urn:microsoft.com/office/officeart/2005/8/layout/vProcess5"/>
    <dgm:cxn modelId="{058C0314-A2FB-E94E-A484-61743D24052E}" type="presParOf" srcId="{D38A38D3-EC71-1743-AC19-329B5732C406}" destId="{937E6991-C999-5C40-A4D5-F079E948F20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EF65E-EFEE-BD49-9AF5-0DC7F6A02B55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Bir kaymakamın görev yaptığı ilçede özel bir şirkete ait aracı kendi aracıymış gibi kullanması ve masraflarını şirkete yüklemesi</a:t>
          </a:r>
          <a:endParaRPr lang="en-US" sz="2100" kern="1200"/>
        </a:p>
      </dsp:txBody>
      <dsp:txXfrm>
        <a:off x="28038" y="28038"/>
        <a:ext cx="7298593" cy="901218"/>
      </dsp:txXfrm>
    </dsp:sp>
    <dsp:sp modelId="{CDE4686C-AFC6-D147-8C07-800F88C258A1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3.derece kadrolu bir müfettişin gerekli şartları taşımasına rağmen 1.derece müfettişlik kadrosuna atanmaması</a:t>
          </a:r>
          <a:endParaRPr lang="en-US" sz="2100" kern="1200"/>
        </a:p>
      </dsp:txBody>
      <dsp:txXfrm>
        <a:off x="732583" y="1159385"/>
        <a:ext cx="7029617" cy="901218"/>
      </dsp:txXfrm>
    </dsp:sp>
    <dsp:sp modelId="{D75C2288-0A7C-AA4A-97FC-389E0EC978D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/>
            <a:t>Bir  belediye </a:t>
          </a:r>
          <a:r>
            <a:rPr lang="tr-TR" sz="2100" kern="1200" dirty="0" err="1"/>
            <a:t>başakanının</a:t>
          </a:r>
          <a:r>
            <a:rPr lang="tr-TR" sz="2100" kern="1200" dirty="0"/>
            <a:t> eşini belediyeye sekreter olarak ataması</a:t>
          </a:r>
          <a:endParaRPr lang="en-US" sz="2100" kern="1200" dirty="0"/>
        </a:p>
      </dsp:txBody>
      <dsp:txXfrm>
        <a:off x="1426612" y="2290733"/>
        <a:ext cx="7040133" cy="901218"/>
      </dsp:txXfrm>
    </dsp:sp>
    <dsp:sp modelId="{3462C2EC-CFFC-614C-A23A-39DF64F66FB9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i="1" kern="1200"/>
            <a:t>Burada hangi değerler harcanmıştır?</a:t>
          </a:r>
          <a:endParaRPr lang="en-US" sz="2100" kern="1200"/>
        </a:p>
      </dsp:txBody>
      <dsp:txXfrm>
        <a:off x="2131157" y="3422081"/>
        <a:ext cx="7029617" cy="901218"/>
      </dsp:txXfrm>
    </dsp:sp>
    <dsp:sp modelId="{5E58AF77-798D-9041-A730-F93325A16ED5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930242" y="733200"/>
        <a:ext cx="342233" cy="468236"/>
      </dsp:txXfrm>
    </dsp:sp>
    <dsp:sp modelId="{F60AD4FD-1C5B-424B-958D-271D6A45A1B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634787" y="1864548"/>
        <a:ext cx="342233" cy="468236"/>
      </dsp:txXfrm>
    </dsp:sp>
    <dsp:sp modelId="{5C854AC7-4D93-3944-96C3-51D779434BBF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9328817" y="2995896"/>
        <a:ext cx="342233" cy="46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60C6DA-54C7-FD4B-82A6-987D9B651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D8C6A49-5B4F-8B4D-B961-8467857E7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B56C41F-B106-2D4A-8F1F-6B2D7A269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BD87A50-8C43-3540-8930-444DECB7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404FFC-9810-9340-9118-239B131F0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423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A0932D-7830-C645-9EEB-24EB48088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A46ABC8-43C3-6C41-920B-7CD523F3B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7F570F-D7BE-1148-A98D-DB169FF71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F4750B-93DE-0C47-B469-3B751B8DA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E5644C-31AE-AD42-97B9-1422A5BB1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642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B5977E1-9D4F-2441-A57E-3BF584544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5E5413B-E4D2-9248-A95C-95B08FE608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8981534-9D24-4641-9A45-1D8AC4217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185E13-9053-054B-99F3-5AC0F40F0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8932BD-1CFA-C64A-B536-51484CB3C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708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7B3BDA-D05F-DC42-A476-6457D3F16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E13AED-8A8D-BD4D-9899-1ADBEF0F0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E971172-119F-8846-8885-CC6151EE6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F07C8E7-AC5B-274A-B432-2F86D3344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B9A39D-E5F2-B841-B354-46D3F9FB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39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935D20-6D55-954C-8C8A-BD493A147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73D0961-7906-A848-AAAE-0A5499FCB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C6988D3-E37A-8446-B902-8D6716168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DC99F47-FDB9-D043-8F5E-56606E828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B34BFE-BD51-2744-B0BF-C6FF3795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86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9EF070-4D45-EB47-8401-E647B08B7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530773-4A04-314C-B33C-E018AEC97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AFAC53E-211F-3B4B-A047-A61D6EE68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437A033-4E85-ED42-86D1-200CF40F7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0369625-6C67-6E49-AAE9-62C5CDEF8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77A0509-EC89-8349-8924-EFE5C7405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104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BF8D69-7AE1-0142-AA8A-541AB029A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443E72D-3DE4-304E-83F6-48788EEF3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6314246-9A2B-9048-AC37-C023B04BB6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900BA25-DF02-9C4F-B90B-88D1D8C986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0DD0C7E-DCE6-7A47-991A-D41CF7352C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E5F7018-C0AD-D648-B6A9-1CD9B423B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4093939-733A-E848-BDBD-4BAC811A2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F0FD454-9948-BB4C-8843-D4B30DAA7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13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F6C36E-370B-D24F-A271-C9815F050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7FACA21-8409-104B-9FD0-5F6DCD0E0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6E392AE-4289-F148-A28B-B2E742513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DE2D8C7-3F5E-8247-94F5-2484DCDD5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74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FDA7ECD-0480-8D46-BCBD-A0379C40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05F0E0D-402A-F04B-80F8-53904A773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2DA84B2-353A-1A47-89E4-32E7B844F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76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7E413-F38E-1E4A-8F14-EBEA62192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3B79E0-1FFC-1248-8AFA-D59B71C38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56F5139-CAF3-F84D-8442-618340FA2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9708C74-2D69-D44E-B7C7-5DFE5F04B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94E44FC-DC8E-AD45-BA05-34E6F5850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DC7D23-B4D8-A24A-B7D8-22700DD40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991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8D7736-9C79-1741-8E72-E1603B427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6D61CC2-EC93-E04B-A731-3511E5FCF7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D892004-EA40-0E42-9294-37BB0454D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E1218D2-4146-6046-A6A2-5C4F38FD4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FD5883-8C0D-384E-BF06-C87E58ABF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D197285-5107-1944-A634-0CF3BFFCF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65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3D49782-37E6-F24A-814B-86A4E7A1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844FCE9-C607-A644-90AD-EF31D10C3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59E0589-8A68-EE44-800A-A7DBE3CCC2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89E43-95AE-1442-A635-022ED6B9C258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23FB14-8416-DE44-89E1-37A122FC8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89CBA4C-4BD9-854C-A4D1-9717158950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41042-C66E-044B-8F8F-7953941685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464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rvtOWEXDIQ&amp;t=83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bIys6JoEDw&amp;t=37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57DD8AE9-A495-45F8-BACD-A2B381BFD7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ETİK PROBLEMLER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9E028C14-5B0A-4940-807B-F92E6093E0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 dirty="0"/>
              <a:t>   </a:t>
            </a:r>
            <a:r>
              <a:rPr lang="tr-TR" altLang="tr-TR" sz="2000" dirty="0"/>
              <a:t>İnsanın yapısal olanaklarının gerçekleşmesini engelleyici eylemler etik problemlere yol açar.</a:t>
            </a:r>
          </a:p>
          <a:p>
            <a:endParaRPr lang="tr-TR" altLang="tr-TR" dirty="0"/>
          </a:p>
          <a:p>
            <a:endParaRPr lang="tr-TR" altLang="tr-TR" dirty="0"/>
          </a:p>
          <a:p>
            <a:pPr>
              <a:buFont typeface="Wingdings" panose="05000000000000000000" pitchFamily="2" charset="2"/>
              <a:buNone/>
            </a:pPr>
            <a:r>
              <a:rPr lang="tr-TR" altLang="tr-TR" dirty="0"/>
              <a:t>   </a:t>
            </a:r>
            <a:r>
              <a:rPr lang="tr-TR" altLang="tr-TR" sz="2000" dirty="0"/>
              <a:t>Etik problemlere ilişkin davranışlar kişiyi onur sahibi varlık olmaktan uzaklaştırır.</a:t>
            </a:r>
            <a:endParaRPr lang="tr-TR" altLang="tr-TR" dirty="0"/>
          </a:p>
        </p:txBody>
      </p:sp>
      <p:sp>
        <p:nvSpPr>
          <p:cNvPr id="100356" name="AutoShape 4">
            <a:extLst>
              <a:ext uri="{FF2B5EF4-FFF2-40B4-BE49-F238E27FC236}">
                <a16:creationId xmlns:a16="http://schemas.microsoft.com/office/drawing/2014/main" id="{AD01C443-80E6-4D89-AA7A-EF3FA9498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819400"/>
            <a:ext cx="609600" cy="838200"/>
          </a:xfrm>
          <a:prstGeom prst="downArrow">
            <a:avLst>
              <a:gd name="adj1" fmla="val 50000"/>
              <a:gd name="adj2" fmla="val 34375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394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0" b="12915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101378" name="Rectangle 2">
            <a:extLst>
              <a:ext uri="{FF2B5EF4-FFF2-40B4-BE49-F238E27FC236}">
                <a16:creationId xmlns:a16="http://schemas.microsoft.com/office/drawing/2014/main" id="{8FEADDEF-B31E-41EE-A7F8-31A74B1B8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9448" y="1913950"/>
            <a:ext cx="4204137" cy="1342754"/>
          </a:xfrm>
        </p:spPr>
        <p:txBody>
          <a:bodyPr>
            <a:normAutofit/>
          </a:bodyPr>
          <a:lstStyle/>
          <a:p>
            <a:pPr algn="ctr"/>
            <a:endParaRPr lang="tr-TR" altLang="tr-TR" sz="3600"/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E3CF7C23-27A6-4E10-8C5C-7BCF1A4707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5516" y="3417573"/>
            <a:ext cx="4593021" cy="2619839"/>
          </a:xfrm>
        </p:spPr>
        <p:txBody>
          <a:bodyPr anchor="ctr">
            <a:normAutofit/>
          </a:bodyPr>
          <a:lstStyle/>
          <a:p>
            <a:endParaRPr lang="tr-TR" altLang="tr-TR" sz="1100"/>
          </a:p>
          <a:p>
            <a:endParaRPr lang="tr-TR" altLang="tr-TR" sz="1100"/>
          </a:p>
          <a:p>
            <a:endParaRPr lang="tr-TR" altLang="tr-TR" sz="1100"/>
          </a:p>
          <a:p>
            <a:r>
              <a:rPr lang="tr-TR" altLang="tr-TR" sz="1100"/>
              <a:t>İşkence yapmak</a:t>
            </a:r>
          </a:p>
          <a:p>
            <a:r>
              <a:rPr lang="tr-TR" altLang="tr-TR" sz="1100"/>
              <a:t>Eğitim hakkını ortadan  kaldırmak</a:t>
            </a:r>
          </a:p>
          <a:p>
            <a:r>
              <a:rPr lang="tr-TR" altLang="tr-TR" sz="1100"/>
              <a:t>Ayrımcılık</a:t>
            </a:r>
          </a:p>
          <a:p>
            <a:r>
              <a:rPr lang="tr-TR" altLang="tr-TR" sz="1100"/>
              <a:t>Şiddet</a:t>
            </a:r>
          </a:p>
          <a:p>
            <a:r>
              <a:rPr lang="tr-TR" altLang="tr-TR" sz="1100"/>
              <a:t>Yoksulluk</a:t>
            </a:r>
          </a:p>
          <a:p>
            <a:r>
              <a:rPr lang="tr-TR" altLang="tr-TR" sz="1100"/>
              <a:t>Adaletsizlik </a:t>
            </a:r>
          </a:p>
        </p:txBody>
      </p:sp>
    </p:spTree>
    <p:extLst>
      <p:ext uri="{BB962C8B-B14F-4D97-AF65-F5344CB8AC3E}">
        <p14:creationId xmlns:p14="http://schemas.microsoft.com/office/powerpoint/2010/main" val="382805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05" name="Rectangle 3">
            <a:extLst>
              <a:ext uri="{FF2B5EF4-FFF2-40B4-BE49-F238E27FC236}">
                <a16:creationId xmlns:a16="http://schemas.microsoft.com/office/drawing/2014/main" id="{C91DACCE-37EB-4915-AA7E-3D6A712F12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9780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6678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646A7E-2FF7-3B4B-ADAB-BF511C53C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ARİSTOTETELES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1AA18C-C4D1-F64E-AAF8-21090107F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u="sng" dirty="0">
                <a:hlinkClick r:id="rId2"/>
              </a:rPr>
              <a:t>Bir şeyin doğası ve amacına bakarak sosyal pratik ortaya konulmalıdır. Bu tür bir çözümlemeyle neyin yapılması gerektiği bulunur. Burada göz önünde tutulacak olan korunması gereken değerlerdir.</a:t>
            </a:r>
          </a:p>
          <a:p>
            <a:pPr marL="0" indent="0">
              <a:buNone/>
            </a:pPr>
            <a:r>
              <a:rPr lang="tr-TR" b="1" u="sng" dirty="0">
                <a:hlinkClick r:id="rId2"/>
              </a:rPr>
              <a:t>Hak edene hak ettiğini vermek: Eşitlik (mutlak ve orantılı)</a:t>
            </a:r>
          </a:p>
          <a:p>
            <a:pPr marL="0" indent="0">
              <a:buNone/>
            </a:pPr>
            <a:r>
              <a:rPr lang="tr-TR" b="1" u="sng" dirty="0">
                <a:hlinkClick r:id="rId2"/>
              </a:rPr>
              <a:t>Adalet : insanlara ahlaki olarak neyi hak ediyorlarsa onu vermek (erdemi geliştirmesi için gerekeni vermek)</a:t>
            </a:r>
            <a:endParaRPr lang="tr-TR" dirty="0">
              <a:hlinkClick r:id="rId2"/>
            </a:endParaRPr>
          </a:p>
          <a:p>
            <a:endParaRPr lang="tr-TR" dirty="0">
              <a:hlinkClick r:id="rId2"/>
            </a:endParaRPr>
          </a:p>
          <a:p>
            <a:pPr marL="0" indent="0">
              <a:buNone/>
            </a:pPr>
            <a:r>
              <a:rPr lang="tr-TR" dirty="0">
                <a:hlinkClick r:id="rId2"/>
              </a:rPr>
              <a:t>https://www.youtube.com/watch?v=PrvtOWEXDIQ&amp;t=83s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847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999510-5F30-AD4C-8E89-A130F27A4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Kant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A4E5A8-FADD-344B-898D-B0C49BC16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Ahlakın üstün ilkesi nedir?</a:t>
            </a:r>
          </a:p>
          <a:p>
            <a:r>
              <a:rPr lang="tr-TR" dirty="0">
                <a:hlinkClick r:id="rId2"/>
              </a:rPr>
              <a:t>Özgürlük nedir?</a:t>
            </a:r>
          </a:p>
          <a:p>
            <a:r>
              <a:rPr lang="tr-TR" dirty="0">
                <a:hlinkClick r:id="rId2"/>
              </a:rPr>
              <a:t>Akıl sahibi ve özerk varlıklarız (Aydınlanma nedir ikisi arasındaki ilişkiyi kurar)</a:t>
            </a:r>
          </a:p>
          <a:p>
            <a:r>
              <a:rPr lang="tr-TR" dirty="0">
                <a:hlinkClick r:id="rId2"/>
              </a:rPr>
              <a:t>Özerk olarak eylemek , biyolojik ihtiyaçların ve toplumsal adetlerin emirlerine göre değil, kendi içselleştirdiğim yasaya göre eylemde bulunmaktır.Özgürce eylemek kendi içinde amacı </a:t>
            </a:r>
            <a:r>
              <a:rPr lang="tr-TR">
                <a:hlinkClick r:id="rId2"/>
              </a:rPr>
              <a:t>seçmektir.</a:t>
            </a:r>
            <a:endParaRPr lang="tr-TR" dirty="0">
              <a:hlinkClick r:id="rId2"/>
            </a:endParaRPr>
          </a:p>
          <a:p>
            <a:r>
              <a:rPr lang="tr-TR" dirty="0">
                <a:hlinkClick r:id="rId2"/>
              </a:rPr>
              <a:t>https://www.youtube.com/watch?v=8bIys6JoEDw&amp;t=37s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7806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4053453-E995-5F4F-A1F4-648C3F490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336" y="2745736"/>
            <a:ext cx="27741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sz="2800">
                <a:solidFill>
                  <a:srgbClr val="262626"/>
                </a:solidFill>
              </a:rPr>
              <a:t>HUKUK MESLEK ETİĞİ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6910E4-3AF0-8D4E-9654-F9B9860AA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0886" y="802638"/>
            <a:ext cx="4056522" cy="5252722"/>
          </a:xfrm>
        </p:spPr>
        <p:txBody>
          <a:bodyPr anchor="ctr">
            <a:normAutofit/>
          </a:bodyPr>
          <a:lstStyle/>
          <a:p>
            <a:r>
              <a:rPr lang="en-GB"/>
              <a:t>Hukuk</a:t>
            </a:r>
            <a:r>
              <a:rPr lang="en-GB" dirty="0"/>
              <a:t> </a:t>
            </a:r>
            <a:r>
              <a:rPr lang="en-GB"/>
              <a:t>Meslek</a:t>
            </a:r>
            <a:r>
              <a:rPr lang="en-GB" dirty="0"/>
              <a:t> </a:t>
            </a:r>
            <a:r>
              <a:rPr lang="en-GB"/>
              <a:t>Etiği</a:t>
            </a:r>
            <a:r>
              <a:rPr lang="en-GB" dirty="0"/>
              <a:t> </a:t>
            </a:r>
            <a:r>
              <a:rPr lang="en-GB"/>
              <a:t>Nedir</a:t>
            </a:r>
            <a:r>
              <a:rPr lang="en-GB" dirty="0"/>
              <a:t>?</a:t>
            </a:r>
          </a:p>
          <a:p>
            <a:r>
              <a:rPr lang="en-GB"/>
              <a:t>Yargı</a:t>
            </a:r>
            <a:r>
              <a:rPr lang="en-GB" dirty="0"/>
              <a:t> </a:t>
            </a:r>
            <a:r>
              <a:rPr lang="en-GB"/>
              <a:t>Etiği</a:t>
            </a:r>
            <a:r>
              <a:rPr lang="en-GB" dirty="0"/>
              <a:t> </a:t>
            </a:r>
            <a:r>
              <a:rPr lang="en-GB"/>
              <a:t>Nedir</a:t>
            </a:r>
            <a:r>
              <a:rPr lang="en-GB" dirty="0"/>
              <a:t>?</a:t>
            </a:r>
          </a:p>
          <a:p>
            <a:r>
              <a:rPr lang="en-GB"/>
              <a:t>Avukatlık</a:t>
            </a:r>
            <a:r>
              <a:rPr lang="en-GB" dirty="0"/>
              <a:t> </a:t>
            </a:r>
            <a:r>
              <a:rPr lang="en-GB"/>
              <a:t>Meslek</a:t>
            </a:r>
            <a:r>
              <a:rPr lang="en-GB" dirty="0"/>
              <a:t> </a:t>
            </a:r>
            <a:r>
              <a:rPr lang="en-GB"/>
              <a:t>Etiği</a:t>
            </a:r>
            <a:r>
              <a:rPr lang="en-GB" dirty="0"/>
              <a:t> </a:t>
            </a:r>
            <a:r>
              <a:rPr lang="en-GB"/>
              <a:t>Nedir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9311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YARGICIN İŞİ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YARGICIN EYLEMİ</a:t>
            </a:r>
          </a:p>
          <a:p>
            <a:r>
              <a:rPr lang="tr-TR" dirty="0"/>
              <a:t>1.Bilgilenme</a:t>
            </a:r>
          </a:p>
          <a:p>
            <a:r>
              <a:rPr lang="tr-TR" u="sng" dirty="0"/>
              <a:t>Olay hakkında bilgilenme</a:t>
            </a:r>
          </a:p>
          <a:p>
            <a:r>
              <a:rPr lang="tr-TR" dirty="0"/>
              <a:t>Suç yapılmaması gerekendir. Eylemin yapılması gereken olup olmadığı belirlenecektir.  Nasıl belirlenecek</a:t>
            </a:r>
          </a:p>
          <a:p>
            <a:r>
              <a:rPr lang="tr-TR" dirty="0"/>
              <a:t>Birinci yargıç tipi-kurallara göre belirlemek. Burada yargıç kuralları korur ve onlar adına hesap </a:t>
            </a:r>
            <a:r>
              <a:rPr lang="tr-TR" dirty="0" err="1"/>
              <a:t>sorar.Norma</a:t>
            </a:r>
            <a:r>
              <a:rPr lang="tr-TR" dirty="0"/>
              <a:t> göre yasaklanmışsa suçtur-değer </a:t>
            </a:r>
            <a:r>
              <a:rPr lang="tr-TR" dirty="0" err="1"/>
              <a:t>biçme.eylem</a:t>
            </a:r>
            <a:r>
              <a:rPr lang="tr-TR" dirty="0"/>
              <a:t> normlara göre yasaklandığı için suçtur. Yapıldığı kişi veya durumla ilgisine bakılmaz. Değer bilgisi rol oynamaz.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1885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ED57AE-D4C5-C944-AF8B-F7B51CF78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0217AA-D0DD-6045-8CC0-241E0F11B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KURALA BAĞLI HAKİM TİPİ MÜMKÜN MÜ? KURALLAR DOĞRUDAN UYGULANIR MI* UYGULANMAZSA HAKİM HUKUK KURALI DIŞINA ÇIKMAMALI SÖZÜ NASIL ANLAŞILIR?</a:t>
            </a:r>
          </a:p>
        </p:txBody>
      </p:sp>
    </p:spTree>
    <p:extLst>
      <p:ext uri="{BB962C8B-B14F-4D97-AF65-F5344CB8AC3E}">
        <p14:creationId xmlns:p14="http://schemas.microsoft.com/office/powerpoint/2010/main" val="4035339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328</Words>
  <Application>Microsoft Macintosh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ETİK PROBLEMLER</vt:lpstr>
      <vt:lpstr>PowerPoint Sunusu</vt:lpstr>
      <vt:lpstr>PowerPoint Sunusu</vt:lpstr>
      <vt:lpstr>ARİSTOTETELES </vt:lpstr>
      <vt:lpstr>Kant</vt:lpstr>
      <vt:lpstr>HUKUK MESLEK ETİĞİ</vt:lpstr>
      <vt:lpstr>YARGICIN İŞİ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ETİK PROBLEMLER</dc:title>
  <dc:creator>Gülriz Uygur</dc:creator>
  <cp:lastModifiedBy>Gülriz Uygur</cp:lastModifiedBy>
  <cp:revision>2</cp:revision>
  <dcterms:created xsi:type="dcterms:W3CDTF">2020-01-27T18:51:42Z</dcterms:created>
  <dcterms:modified xsi:type="dcterms:W3CDTF">2020-01-27T21:45:19Z</dcterms:modified>
</cp:coreProperties>
</file>