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74" r:id="rId4"/>
    <p:sldId id="281" r:id="rId5"/>
    <p:sldId id="258" r:id="rId6"/>
    <p:sldId id="259" r:id="rId7"/>
    <p:sldId id="283" r:id="rId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86" d="100"/>
          <a:sy n="86" d="100"/>
        </p:scale>
        <p:origin x="1524" y="9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4.png"/><Relationship Id="rId1" Type="http://schemas.openxmlformats.org/officeDocument/2006/relationships/slideMaster" Target="../slideMasters/slideMaster1.xml"/><Relationship Id="rId4" Type="http://schemas.openxmlformats.org/officeDocument/2006/relationships/image" Target="../media/image7.png"/></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4.png"/><Relationship Id="rId1" Type="http://schemas.openxmlformats.org/officeDocument/2006/relationships/slideMaster" Target="../slideMasters/slideMaster1.xml"/><Relationship Id="rId4" Type="http://schemas.openxmlformats.org/officeDocument/2006/relationships/image" Target="../media/image6.png"/></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1.xml"/><Relationship Id="rId4" Type="http://schemas.openxmlformats.org/officeDocument/2006/relationships/image" Target="../media/image6.png"/></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8" name="Picture 7" descr="TitlePageOverlay.png"/>
          <p:cNvPicPr>
            <a:picLocks noChangeAspect="1"/>
          </p:cNvPicPr>
          <p:nvPr/>
        </p:nvPicPr>
        <p:blipFill>
          <a:blip r:embed="rId2"/>
          <a:stretch>
            <a:fillRect/>
          </a:stretch>
        </p:blipFill>
        <p:spPr>
          <a:xfrm>
            <a:off x="0" y="0"/>
            <a:ext cx="9144000" cy="6858000"/>
          </a:xfrm>
          <a:prstGeom prst="rect">
            <a:avLst/>
          </a:prstGeom>
        </p:spPr>
      </p:pic>
      <p:sp>
        <p:nvSpPr>
          <p:cNvPr id="2" name="Title 1"/>
          <p:cNvSpPr>
            <a:spLocks noGrp="1"/>
          </p:cNvSpPr>
          <p:nvPr>
            <p:ph type="ctrTitle"/>
          </p:nvPr>
        </p:nvSpPr>
        <p:spPr>
          <a:xfrm>
            <a:off x="571500" y="1676401"/>
            <a:ext cx="8001000" cy="2424766"/>
          </a:xfrm>
        </p:spPr>
        <p:txBody>
          <a:bodyPr anchor="b" anchorCtr="0">
            <a:noAutofit/>
          </a:bodyPr>
          <a:lstStyle>
            <a:lvl1pPr>
              <a:defRPr sz="5600">
                <a:solidFill>
                  <a:schemeClr val="tx1"/>
                </a:solidFill>
              </a:defRPr>
            </a:lvl1pPr>
          </a:lstStyle>
          <a:p>
            <a:r>
              <a:rPr lang="tr-TR" smtClean="0"/>
              <a:t>Click to edit Master title style</a:t>
            </a:r>
            <a:endParaRPr/>
          </a:p>
        </p:txBody>
      </p:sp>
      <p:sp>
        <p:nvSpPr>
          <p:cNvPr id="3" name="Subtitle 2"/>
          <p:cNvSpPr>
            <a:spLocks noGrp="1"/>
          </p:cNvSpPr>
          <p:nvPr>
            <p:ph type="subTitle" idx="1"/>
          </p:nvPr>
        </p:nvSpPr>
        <p:spPr>
          <a:xfrm>
            <a:off x="571500" y="4419600"/>
            <a:ext cx="8001000" cy="1219200"/>
          </a:xfrm>
        </p:spPr>
        <p:txBody>
          <a:bodyPr/>
          <a:lstStyle>
            <a:lvl1pPr marL="0" indent="0" algn="ctr">
              <a:spcAft>
                <a:spcPts val="0"/>
              </a:spcAft>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Click to edit Master subtitle style</a:t>
            </a:r>
            <a:endParaRPr dirty="0"/>
          </a:p>
        </p:txBody>
      </p:sp>
      <p:sp>
        <p:nvSpPr>
          <p:cNvPr id="4" name="Date Placeholder 3"/>
          <p:cNvSpPr>
            <a:spLocks noGrp="1"/>
          </p:cNvSpPr>
          <p:nvPr>
            <p:ph type="dt" sz="half" idx="10"/>
          </p:nvPr>
        </p:nvSpPr>
        <p:spPr/>
        <p:txBody>
          <a:bodyPr/>
          <a:lstStyle/>
          <a:p>
            <a:fld id="{A4A6734C-E115-4BC5-9FB0-F9BF6FABFDA0}" type="datetimeFigureOut">
              <a:rPr lang="en-US" smtClean="0"/>
              <a:t>11/29/2019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739C4FB-7D33-419B-8833-D1372BFD11C8}" type="slidenum">
              <a:rPr lang="en-US" smtClean="0"/>
              <a:t>‹#›</a:t>
            </a:fld>
            <a:endParaRPr lang="en-US"/>
          </a:p>
        </p:txBody>
      </p:sp>
      <p:pic>
        <p:nvPicPr>
          <p:cNvPr id="9" name="Picture 8" descr="standardRule.png"/>
          <p:cNvPicPr>
            <a:picLocks noChangeAspect="1"/>
          </p:cNvPicPr>
          <p:nvPr/>
        </p:nvPicPr>
        <p:blipFill>
          <a:blip r:embed="rId3"/>
          <a:stretch>
            <a:fillRect/>
          </a:stretch>
        </p:blipFill>
        <p:spPr>
          <a:xfrm>
            <a:off x="2705100" y="4191000"/>
            <a:ext cx="3733800" cy="152400"/>
          </a:xfrm>
          <a:prstGeom prst="rect">
            <a:avLst/>
          </a:prstGeom>
          <a:effectLst>
            <a:outerShdw blurRad="25400" sx="101000" sy="101000" algn="ctr" rotWithShape="0">
              <a:prstClr val="black">
                <a:alpha val="40000"/>
              </a:prstClr>
            </a:outerShdw>
          </a:effectLst>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94360" y="434609"/>
            <a:ext cx="3749040" cy="1709928"/>
          </a:xfrm>
        </p:spPr>
        <p:txBody>
          <a:bodyPr vert="horz" lIns="91440" tIns="45720" rIns="91440" bIns="45720" rtlCol="0" anchor="b">
            <a:noAutofit/>
          </a:bodyPr>
          <a:lstStyle>
            <a:lvl1pPr algn="ctr" defTabSz="914400" rtl="0" eaLnBrk="1" latinLnBrk="0" hangingPunct="1">
              <a:spcBef>
                <a:spcPct val="0"/>
              </a:spcBef>
              <a:buNone/>
              <a:defRPr sz="3600" b="0" kern="1200">
                <a:solidFill>
                  <a:schemeClr val="tx1"/>
                </a:solidFill>
                <a:latin typeface="+mj-lt"/>
                <a:ea typeface="+mj-ea"/>
                <a:cs typeface="+mj-cs"/>
              </a:defRPr>
            </a:lvl1pPr>
          </a:lstStyle>
          <a:p>
            <a:r>
              <a:rPr lang="tr-TR" smtClean="0"/>
              <a:t>Click to edit Master title style</a:t>
            </a:r>
            <a:endParaRPr/>
          </a:p>
        </p:txBody>
      </p:sp>
      <p:sp>
        <p:nvSpPr>
          <p:cNvPr id="4" name="Text Placeholder 3"/>
          <p:cNvSpPr>
            <a:spLocks noGrp="1"/>
          </p:cNvSpPr>
          <p:nvPr>
            <p:ph type="body" sz="half" idx="2"/>
          </p:nvPr>
        </p:nvSpPr>
        <p:spPr>
          <a:xfrm>
            <a:off x="594360" y="2551176"/>
            <a:ext cx="3749040" cy="3145536"/>
          </a:xfrm>
        </p:spPr>
        <p:txBody>
          <a:bodyPr vert="horz" lIns="91440" tIns="45720" rIns="91440" bIns="45720" rtlCol="0">
            <a:normAutofit/>
          </a:bodyPr>
          <a:lstStyle>
            <a:lvl1pPr marL="0" indent="0">
              <a:spcAft>
                <a:spcPts val="1000"/>
              </a:spcAft>
              <a:buNone/>
              <a:defRPr sz="1800" kern="1200">
                <a:solidFill>
                  <a:schemeClr val="tx1"/>
                </a:solidFill>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lgn="ctr" defTabSz="914400" rtl="0" eaLnBrk="1" latinLnBrk="0" hangingPunct="1">
              <a:spcBef>
                <a:spcPts val="0"/>
              </a:spcBef>
              <a:spcAft>
                <a:spcPts val="1800"/>
              </a:spcAft>
              <a:buFont typeface="Wingdings 2" pitchFamily="18" charset="2"/>
              <a:buNone/>
            </a:pPr>
            <a:r>
              <a:rPr lang="tr-TR" smtClean="0"/>
              <a:t>Click to edit Master text styles</a:t>
            </a:r>
          </a:p>
        </p:txBody>
      </p:sp>
      <p:sp>
        <p:nvSpPr>
          <p:cNvPr id="5" name="Date Placeholder 4"/>
          <p:cNvSpPr>
            <a:spLocks noGrp="1"/>
          </p:cNvSpPr>
          <p:nvPr>
            <p:ph type="dt" sz="half" idx="10"/>
          </p:nvPr>
        </p:nvSpPr>
        <p:spPr/>
        <p:txBody>
          <a:bodyPr/>
          <a:lstStyle/>
          <a:p>
            <a:fld id="{A4A6734C-E115-4BC5-9FB0-F9BF6FABFDA0}" type="datetimeFigureOut">
              <a:rPr lang="en-US" smtClean="0"/>
              <a:t>11/29/2019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739C4FB-7D33-419B-8833-D1372BFD11C8}" type="slidenum">
              <a:rPr lang="en-US" smtClean="0"/>
              <a:t>‹#›</a:t>
            </a:fld>
            <a:endParaRPr lang="en-US"/>
          </a:p>
        </p:txBody>
      </p:sp>
      <p:pic>
        <p:nvPicPr>
          <p:cNvPr id="8" name="Picture 7" descr="shortRule.png"/>
          <p:cNvPicPr>
            <a:picLocks noChangeAspect="1"/>
          </p:cNvPicPr>
          <p:nvPr/>
        </p:nvPicPr>
        <p:blipFill>
          <a:blip r:embed="rId2"/>
          <a:stretch>
            <a:fillRect/>
          </a:stretch>
        </p:blipFill>
        <p:spPr>
          <a:xfrm>
            <a:off x="1222898" y="2305609"/>
            <a:ext cx="2495550" cy="95250"/>
          </a:xfrm>
          <a:prstGeom prst="rect">
            <a:avLst/>
          </a:prstGeom>
          <a:effectLst>
            <a:outerShdw blurRad="25400" sx="101000" sy="101000" algn="ctr" rotWithShape="0">
              <a:prstClr val="black">
                <a:alpha val="40000"/>
              </a:prstClr>
            </a:outerShdw>
          </a:effectLst>
        </p:spPr>
      </p:pic>
      <p:pic>
        <p:nvPicPr>
          <p:cNvPr id="11" name="Picture 10" descr="parAvion.png"/>
          <p:cNvPicPr>
            <a:picLocks noChangeAspect="1"/>
          </p:cNvPicPr>
          <p:nvPr/>
        </p:nvPicPr>
        <p:blipFill>
          <a:blip r:embed="rId3"/>
          <a:stretch>
            <a:fillRect/>
          </a:stretch>
        </p:blipFill>
        <p:spPr>
          <a:xfrm rot="308222">
            <a:off x="6798020" y="538594"/>
            <a:ext cx="1808485" cy="516710"/>
          </a:xfrm>
          <a:prstGeom prst="rect">
            <a:avLst/>
          </a:prstGeom>
        </p:spPr>
      </p:pic>
      <p:sp>
        <p:nvSpPr>
          <p:cNvPr id="3" name="Picture Placeholder 2"/>
          <p:cNvSpPr>
            <a:spLocks noGrp="1"/>
          </p:cNvSpPr>
          <p:nvPr>
            <p:ph type="pic" idx="1"/>
          </p:nvPr>
        </p:nvSpPr>
        <p:spPr>
          <a:xfrm rot="150174">
            <a:off x="4827538" y="836203"/>
            <a:ext cx="3657600" cy="4937760"/>
          </a:xfrm>
          <a:solidFill>
            <a:srgbClr val="FFFFFF">
              <a:shade val="85000"/>
            </a:srgbClr>
          </a:solidFill>
          <a:ln w="31750" cap="sq">
            <a:solidFill>
              <a:srgbClr val="FDFDFD"/>
            </a:solidFill>
            <a:miter lim="800000"/>
          </a:ln>
          <a:effectLst>
            <a:outerShdw blurRad="88900" dist="44450" dir="7560000" sy="98000" kx="110000" ky="200000" algn="tl" rotWithShape="0">
              <a:srgbClr val="000000">
                <a:alpha val="20000"/>
              </a:srgbClr>
            </a:outerShdw>
          </a:effectLst>
          <a:scene3d>
            <a:camera prst="perspectiveRelaxed">
              <a:rot lat="0" lon="0" rev="0"/>
            </a:camera>
            <a:lightRig rig="twoPt" dir="t">
              <a:rot lat="0" lon="0" rev="7200000"/>
            </a:lightRig>
          </a:scene3d>
          <a:sp3d prstMaterial="matte">
            <a:bevelT w="22860" h="12700"/>
            <a:contourClr>
              <a:srgbClr val="FFFFFF"/>
            </a:contourClr>
          </a:sp3d>
        </p:spPr>
        <p:txBody>
          <a:bodyPr>
            <a:normAutofit/>
          </a:bodyPr>
          <a:lstStyle>
            <a:lvl1pPr marL="0" indent="0">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Drag picture to placeholder or click icon to add</a:t>
            </a:r>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picTx" preserve="1">
  <p:cSld name="Picture above Caption">
    <p:spTree>
      <p:nvGrpSpPr>
        <p:cNvPr id="1" name=""/>
        <p:cNvGrpSpPr/>
        <p:nvPr/>
      </p:nvGrpSpPr>
      <p:grpSpPr>
        <a:xfrm>
          <a:off x="0" y="0"/>
          <a:ext cx="0" cy="0"/>
          <a:chOff x="0" y="0"/>
          <a:chExt cx="0" cy="0"/>
        </a:xfrm>
      </p:grpSpPr>
      <p:pic>
        <p:nvPicPr>
          <p:cNvPr id="12" name="Picture 11" descr="TitlePageOverlay.png"/>
          <p:cNvPicPr>
            <a:picLocks noChangeAspect="1"/>
          </p:cNvPicPr>
          <p:nvPr/>
        </p:nvPicPr>
        <p:blipFill>
          <a:blip r:embed="rId2"/>
          <a:stretch>
            <a:fillRect/>
          </a:stretch>
        </p:blipFill>
        <p:spPr>
          <a:xfrm>
            <a:off x="0" y="0"/>
            <a:ext cx="9144000" cy="6858000"/>
          </a:xfrm>
          <a:prstGeom prst="rect">
            <a:avLst/>
          </a:prstGeom>
        </p:spPr>
      </p:pic>
      <p:sp>
        <p:nvSpPr>
          <p:cNvPr id="2" name="Title 1"/>
          <p:cNvSpPr>
            <a:spLocks noGrp="1"/>
          </p:cNvSpPr>
          <p:nvPr>
            <p:ph type="title"/>
          </p:nvPr>
        </p:nvSpPr>
        <p:spPr>
          <a:xfrm>
            <a:off x="571500" y="2924825"/>
            <a:ext cx="8001000" cy="1709928"/>
          </a:xfrm>
        </p:spPr>
        <p:txBody>
          <a:bodyPr vert="horz" lIns="91440" tIns="45720" rIns="91440" bIns="45720" rtlCol="0" anchor="b">
            <a:noAutofit/>
          </a:bodyPr>
          <a:lstStyle>
            <a:lvl1pPr algn="ctr" defTabSz="914400" rtl="0" eaLnBrk="1" latinLnBrk="0" hangingPunct="1">
              <a:spcBef>
                <a:spcPct val="0"/>
              </a:spcBef>
              <a:buNone/>
              <a:defRPr sz="4000" b="0" kern="1200">
                <a:solidFill>
                  <a:schemeClr val="tx1"/>
                </a:solidFill>
                <a:latin typeface="+mj-lt"/>
                <a:ea typeface="+mj-ea"/>
                <a:cs typeface="+mj-cs"/>
              </a:defRPr>
            </a:lvl1pPr>
          </a:lstStyle>
          <a:p>
            <a:r>
              <a:rPr lang="tr-TR" smtClean="0"/>
              <a:t>Click to edit Master title style</a:t>
            </a:r>
            <a:endParaRPr/>
          </a:p>
        </p:txBody>
      </p:sp>
      <p:sp>
        <p:nvSpPr>
          <p:cNvPr id="4" name="Text Placeholder 3"/>
          <p:cNvSpPr>
            <a:spLocks noGrp="1"/>
          </p:cNvSpPr>
          <p:nvPr>
            <p:ph type="body" sz="half" idx="2"/>
          </p:nvPr>
        </p:nvSpPr>
        <p:spPr>
          <a:xfrm>
            <a:off x="571500" y="4800600"/>
            <a:ext cx="8001000" cy="1219200"/>
          </a:xfrm>
        </p:spPr>
        <p:txBody>
          <a:bodyPr vert="horz" lIns="91440" tIns="45720" rIns="91440" bIns="45720" rtlCol="0">
            <a:normAutofit/>
          </a:bodyPr>
          <a:lstStyle>
            <a:lvl1pPr marL="0" indent="0" algn="ctr">
              <a:spcAft>
                <a:spcPts val="300"/>
              </a:spcAft>
              <a:buNone/>
              <a:defRPr sz="1800" kern="1200">
                <a:solidFill>
                  <a:schemeClr val="tx1"/>
                </a:solidFill>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lgn="ctr" defTabSz="914400" rtl="0" eaLnBrk="1" latinLnBrk="0" hangingPunct="1">
              <a:spcBef>
                <a:spcPts val="0"/>
              </a:spcBef>
              <a:spcAft>
                <a:spcPts val="1800"/>
              </a:spcAft>
              <a:buFont typeface="Wingdings 2" pitchFamily="18" charset="2"/>
              <a:buNone/>
            </a:pPr>
            <a:r>
              <a:rPr lang="tr-TR" smtClean="0"/>
              <a:t>Click to edit Master text styles</a:t>
            </a:r>
          </a:p>
        </p:txBody>
      </p:sp>
      <p:sp>
        <p:nvSpPr>
          <p:cNvPr id="5" name="Date Placeholder 4"/>
          <p:cNvSpPr>
            <a:spLocks noGrp="1"/>
          </p:cNvSpPr>
          <p:nvPr>
            <p:ph type="dt" sz="half" idx="10"/>
          </p:nvPr>
        </p:nvSpPr>
        <p:spPr/>
        <p:txBody>
          <a:bodyPr/>
          <a:lstStyle/>
          <a:p>
            <a:fld id="{A4A6734C-E115-4BC5-9FB0-F9BF6FABFDA0}" type="datetimeFigureOut">
              <a:rPr lang="en-US" smtClean="0"/>
              <a:t>11/29/2019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739C4FB-7D33-419B-8833-D1372BFD11C8}" type="slidenum">
              <a:rPr lang="en-US" smtClean="0"/>
              <a:t>‹#›</a:t>
            </a:fld>
            <a:endParaRPr lang="en-US"/>
          </a:p>
        </p:txBody>
      </p:sp>
      <p:pic>
        <p:nvPicPr>
          <p:cNvPr id="8" name="Picture 7" descr="shortRule.png"/>
          <p:cNvPicPr>
            <a:picLocks noChangeAspect="1"/>
          </p:cNvPicPr>
          <p:nvPr/>
        </p:nvPicPr>
        <p:blipFill>
          <a:blip r:embed="rId3"/>
          <a:stretch>
            <a:fillRect/>
          </a:stretch>
        </p:blipFill>
        <p:spPr>
          <a:xfrm>
            <a:off x="3324225" y="4666129"/>
            <a:ext cx="2495550" cy="95250"/>
          </a:xfrm>
          <a:prstGeom prst="rect">
            <a:avLst/>
          </a:prstGeom>
          <a:effectLst>
            <a:outerShdw blurRad="25400" sx="101000" sy="101000" algn="ctr" rotWithShape="0">
              <a:prstClr val="black">
                <a:alpha val="40000"/>
              </a:prstClr>
            </a:outerShdw>
          </a:effectLst>
        </p:spPr>
      </p:pic>
      <p:sp>
        <p:nvSpPr>
          <p:cNvPr id="3" name="Picture Placeholder 2"/>
          <p:cNvSpPr>
            <a:spLocks noGrp="1"/>
          </p:cNvSpPr>
          <p:nvPr>
            <p:ph type="pic" idx="1"/>
          </p:nvPr>
        </p:nvSpPr>
        <p:spPr>
          <a:xfrm rot="21355093">
            <a:off x="2359666" y="458370"/>
            <a:ext cx="4424669" cy="3079124"/>
          </a:xfrm>
          <a:solidFill>
            <a:srgbClr val="FFFFFF">
              <a:shade val="85000"/>
            </a:srgbClr>
          </a:solidFill>
          <a:ln w="31750" cap="sq">
            <a:solidFill>
              <a:srgbClr val="FDFDFD"/>
            </a:solidFill>
            <a:miter lim="800000"/>
          </a:ln>
          <a:effectLst>
            <a:outerShdw blurRad="88900" dist="44450" dir="900000" sy="98000" kx="110000" ky="200000" algn="tl" rotWithShape="0">
              <a:srgbClr val="000000">
                <a:alpha val="20000"/>
              </a:srgbClr>
            </a:outerShdw>
          </a:effectLst>
          <a:scene3d>
            <a:camera prst="perspectiveRelaxed">
              <a:rot lat="0" lon="0" rev="0"/>
            </a:camera>
            <a:lightRig rig="twoPt" dir="t">
              <a:rot lat="0" lon="0" rev="7200000"/>
            </a:lightRig>
          </a:scene3d>
          <a:sp3d prstMaterial="matte">
            <a:bevelT w="22860" h="12700"/>
            <a:contourClr>
              <a:srgbClr val="FFFFFF"/>
            </a:contourClr>
          </a:sp3d>
        </p:spPr>
        <p:txBody>
          <a:bodyPr>
            <a:normAutofit/>
          </a:bodyPr>
          <a:lstStyle>
            <a:lvl1pPr marL="0" indent="0">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Drag picture to placeholder or click icon to add</a:t>
            </a:r>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picTx" preserve="1">
  <p:cSld name="2 Pictures above Caption">
    <p:spTree>
      <p:nvGrpSpPr>
        <p:cNvPr id="1" name=""/>
        <p:cNvGrpSpPr/>
        <p:nvPr/>
      </p:nvGrpSpPr>
      <p:grpSpPr>
        <a:xfrm>
          <a:off x="0" y="0"/>
          <a:ext cx="0" cy="0"/>
          <a:chOff x="0" y="0"/>
          <a:chExt cx="0" cy="0"/>
        </a:xfrm>
      </p:grpSpPr>
      <p:pic>
        <p:nvPicPr>
          <p:cNvPr id="12" name="Picture 11" descr="TitlePageOverlay.png"/>
          <p:cNvPicPr>
            <a:picLocks noChangeAspect="1"/>
          </p:cNvPicPr>
          <p:nvPr/>
        </p:nvPicPr>
        <p:blipFill>
          <a:blip r:embed="rId2"/>
          <a:stretch>
            <a:fillRect/>
          </a:stretch>
        </p:blipFill>
        <p:spPr>
          <a:xfrm>
            <a:off x="0" y="0"/>
            <a:ext cx="9144000" cy="6858000"/>
          </a:xfrm>
          <a:prstGeom prst="rect">
            <a:avLst/>
          </a:prstGeom>
        </p:spPr>
      </p:pic>
      <p:pic>
        <p:nvPicPr>
          <p:cNvPr id="11" name="Picture 10" descr="parAvion.png"/>
          <p:cNvPicPr>
            <a:picLocks noChangeAspect="1"/>
          </p:cNvPicPr>
          <p:nvPr/>
        </p:nvPicPr>
        <p:blipFill>
          <a:blip r:embed="rId3"/>
          <a:stretch>
            <a:fillRect/>
          </a:stretch>
        </p:blipFill>
        <p:spPr>
          <a:xfrm rot="308222">
            <a:off x="6835967" y="278688"/>
            <a:ext cx="1695954" cy="484558"/>
          </a:xfrm>
          <a:prstGeom prst="rect">
            <a:avLst/>
          </a:prstGeom>
        </p:spPr>
      </p:pic>
      <p:sp>
        <p:nvSpPr>
          <p:cNvPr id="2" name="Title 1"/>
          <p:cNvSpPr>
            <a:spLocks noGrp="1"/>
          </p:cNvSpPr>
          <p:nvPr>
            <p:ph type="title"/>
          </p:nvPr>
        </p:nvSpPr>
        <p:spPr>
          <a:xfrm>
            <a:off x="571500" y="2924825"/>
            <a:ext cx="8001000" cy="1709928"/>
          </a:xfrm>
        </p:spPr>
        <p:txBody>
          <a:bodyPr vert="horz" lIns="91440" tIns="45720" rIns="91440" bIns="45720" rtlCol="0" anchor="b">
            <a:noAutofit/>
          </a:bodyPr>
          <a:lstStyle>
            <a:lvl1pPr algn="ctr" defTabSz="914400" rtl="0" eaLnBrk="1" latinLnBrk="0" hangingPunct="1">
              <a:spcBef>
                <a:spcPct val="0"/>
              </a:spcBef>
              <a:buNone/>
              <a:defRPr sz="4000" b="0" kern="1200">
                <a:solidFill>
                  <a:schemeClr val="tx1"/>
                </a:solidFill>
                <a:latin typeface="+mj-lt"/>
                <a:ea typeface="+mj-ea"/>
                <a:cs typeface="+mj-cs"/>
              </a:defRPr>
            </a:lvl1pPr>
          </a:lstStyle>
          <a:p>
            <a:r>
              <a:rPr lang="tr-TR" smtClean="0"/>
              <a:t>Click to edit Master title style</a:t>
            </a:r>
            <a:endParaRPr/>
          </a:p>
        </p:txBody>
      </p:sp>
      <p:sp>
        <p:nvSpPr>
          <p:cNvPr id="4" name="Text Placeholder 3"/>
          <p:cNvSpPr>
            <a:spLocks noGrp="1"/>
          </p:cNvSpPr>
          <p:nvPr>
            <p:ph type="body" sz="half" idx="2"/>
          </p:nvPr>
        </p:nvSpPr>
        <p:spPr>
          <a:xfrm>
            <a:off x="571500" y="4800600"/>
            <a:ext cx="8001000" cy="1219200"/>
          </a:xfrm>
        </p:spPr>
        <p:txBody>
          <a:bodyPr vert="horz" lIns="91440" tIns="45720" rIns="91440" bIns="45720" rtlCol="0">
            <a:normAutofit/>
          </a:bodyPr>
          <a:lstStyle>
            <a:lvl1pPr marL="0" indent="0" algn="ctr">
              <a:spcAft>
                <a:spcPts val="300"/>
              </a:spcAft>
              <a:buNone/>
              <a:defRPr sz="1800" kern="1200">
                <a:solidFill>
                  <a:schemeClr val="tx1"/>
                </a:solidFill>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lgn="ctr" defTabSz="914400" rtl="0" eaLnBrk="1" latinLnBrk="0" hangingPunct="1">
              <a:spcBef>
                <a:spcPts val="0"/>
              </a:spcBef>
              <a:spcAft>
                <a:spcPts val="1800"/>
              </a:spcAft>
              <a:buFont typeface="Wingdings 2" pitchFamily="18" charset="2"/>
              <a:buNone/>
            </a:pPr>
            <a:r>
              <a:rPr lang="tr-TR" smtClean="0"/>
              <a:t>Click to edit Master text styles</a:t>
            </a:r>
          </a:p>
        </p:txBody>
      </p:sp>
      <p:sp>
        <p:nvSpPr>
          <p:cNvPr id="5" name="Date Placeholder 4"/>
          <p:cNvSpPr>
            <a:spLocks noGrp="1"/>
          </p:cNvSpPr>
          <p:nvPr>
            <p:ph type="dt" sz="half" idx="10"/>
          </p:nvPr>
        </p:nvSpPr>
        <p:spPr/>
        <p:txBody>
          <a:bodyPr/>
          <a:lstStyle/>
          <a:p>
            <a:fld id="{A4A6734C-E115-4BC5-9FB0-F9BF6FABFDA0}" type="datetimeFigureOut">
              <a:rPr lang="en-US" smtClean="0"/>
              <a:t>11/29/2019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739C4FB-7D33-419B-8833-D1372BFD11C8}" type="slidenum">
              <a:rPr lang="en-US" smtClean="0"/>
              <a:t>‹#›</a:t>
            </a:fld>
            <a:endParaRPr lang="en-US"/>
          </a:p>
        </p:txBody>
      </p:sp>
      <p:pic>
        <p:nvPicPr>
          <p:cNvPr id="8" name="Picture 7" descr="shortRule.png"/>
          <p:cNvPicPr>
            <a:picLocks noChangeAspect="1"/>
          </p:cNvPicPr>
          <p:nvPr/>
        </p:nvPicPr>
        <p:blipFill>
          <a:blip r:embed="rId4"/>
          <a:stretch>
            <a:fillRect/>
          </a:stretch>
        </p:blipFill>
        <p:spPr>
          <a:xfrm>
            <a:off x="3324225" y="4666129"/>
            <a:ext cx="2495550" cy="95250"/>
          </a:xfrm>
          <a:prstGeom prst="rect">
            <a:avLst/>
          </a:prstGeom>
          <a:effectLst>
            <a:outerShdw blurRad="25400" sx="101000" sy="101000" algn="ctr" rotWithShape="0">
              <a:prstClr val="black">
                <a:alpha val="40000"/>
              </a:prstClr>
            </a:outerShdw>
          </a:effectLst>
        </p:spPr>
      </p:pic>
      <p:pic>
        <p:nvPicPr>
          <p:cNvPr id="13" name="Picture 12" descr="parAvion.png"/>
          <p:cNvPicPr>
            <a:picLocks noChangeAspect="1"/>
          </p:cNvPicPr>
          <p:nvPr/>
        </p:nvPicPr>
        <p:blipFill>
          <a:blip r:embed="rId3"/>
          <a:stretch>
            <a:fillRect/>
          </a:stretch>
        </p:blipFill>
        <p:spPr>
          <a:xfrm rot="20785255">
            <a:off x="2866028" y="3182426"/>
            <a:ext cx="1695954" cy="484558"/>
          </a:xfrm>
          <a:prstGeom prst="rect">
            <a:avLst/>
          </a:prstGeom>
        </p:spPr>
      </p:pic>
      <p:sp>
        <p:nvSpPr>
          <p:cNvPr id="10" name="Picture Placeholder 2"/>
          <p:cNvSpPr>
            <a:spLocks noGrp="1"/>
          </p:cNvSpPr>
          <p:nvPr>
            <p:ph type="pic" idx="13"/>
          </p:nvPr>
        </p:nvSpPr>
        <p:spPr>
          <a:xfrm rot="150321">
            <a:off x="4329929" y="546774"/>
            <a:ext cx="4163077" cy="2961146"/>
          </a:xfrm>
          <a:solidFill>
            <a:srgbClr val="FFFFFF">
              <a:shade val="85000"/>
            </a:srgbClr>
          </a:solidFill>
          <a:ln w="31750" cap="sq">
            <a:solidFill>
              <a:srgbClr val="FDFDFD"/>
            </a:solidFill>
            <a:miter lim="800000"/>
          </a:ln>
          <a:effectLst>
            <a:outerShdw blurRad="88900" dist="31750" dir="900000" sy="98000" kx="110000" ky="200000" algn="tl" rotWithShape="0">
              <a:srgbClr val="000000">
                <a:alpha val="20000"/>
              </a:srgbClr>
            </a:outerShdw>
          </a:effectLst>
          <a:scene3d>
            <a:camera prst="perspectiveRelaxed">
              <a:rot lat="0" lon="0" rev="0"/>
            </a:camera>
            <a:lightRig rig="twoPt" dir="t">
              <a:rot lat="0" lon="0" rev="7200000"/>
            </a:lightRig>
          </a:scene3d>
          <a:sp3d prstMaterial="matte">
            <a:bevelT w="22860" h="12700"/>
            <a:contourClr>
              <a:srgbClr val="FFFFFF"/>
            </a:contourClr>
          </a:sp3d>
        </p:spPr>
        <p:txBody>
          <a:bodyPr>
            <a:normAutofit/>
          </a:bodyPr>
          <a:lstStyle>
            <a:lvl1pPr marL="0" indent="0" algn="r">
              <a:buNone/>
              <a:defRPr sz="1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Drag picture to placeholder or click icon to add</a:t>
            </a:r>
            <a:endParaRPr/>
          </a:p>
        </p:txBody>
      </p:sp>
      <p:sp>
        <p:nvSpPr>
          <p:cNvPr id="3" name="Picture Placeholder 2"/>
          <p:cNvSpPr>
            <a:spLocks noGrp="1"/>
          </p:cNvSpPr>
          <p:nvPr>
            <p:ph type="pic" idx="1"/>
          </p:nvPr>
        </p:nvSpPr>
        <p:spPr>
          <a:xfrm rot="21380673">
            <a:off x="699762" y="451178"/>
            <a:ext cx="4163077" cy="2961146"/>
          </a:xfrm>
          <a:solidFill>
            <a:srgbClr val="FFFFFF">
              <a:shade val="85000"/>
            </a:srgbClr>
          </a:solidFill>
          <a:ln w="31750" cap="sq">
            <a:solidFill>
              <a:srgbClr val="FDFDFD"/>
            </a:solidFill>
            <a:miter lim="800000"/>
          </a:ln>
          <a:effectLst>
            <a:outerShdw blurRad="88900" dist="44450" dir="900000" kx="110000" ky="200000" algn="tl" rotWithShape="0">
              <a:srgbClr val="000000">
                <a:alpha val="20000"/>
              </a:srgbClr>
            </a:outerShdw>
          </a:effectLst>
          <a:scene3d>
            <a:camera prst="perspectiveRelaxed">
              <a:rot lat="0" lon="0" rev="0"/>
            </a:camera>
            <a:lightRig rig="twoPt" dir="t">
              <a:rot lat="0" lon="0" rev="7200000"/>
            </a:lightRig>
          </a:scene3d>
          <a:sp3d prstMaterial="matte">
            <a:bevelT w="22860" h="12700"/>
            <a:contourClr>
              <a:srgbClr val="FFFFFF"/>
            </a:contourClr>
          </a:sp3d>
        </p:spPr>
        <p:txBody>
          <a:bodyPr>
            <a:normAutofit/>
          </a:bodyPr>
          <a:lstStyle>
            <a:lvl1pPr marL="0" indent="0">
              <a:buNone/>
              <a:defRPr sz="1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Drag picture to placeholder or click icon to add</a:t>
            </a:r>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3 Pictures with Caption">
    <p:spTree>
      <p:nvGrpSpPr>
        <p:cNvPr id="1" name=""/>
        <p:cNvGrpSpPr/>
        <p:nvPr/>
      </p:nvGrpSpPr>
      <p:grpSpPr>
        <a:xfrm>
          <a:off x="0" y="0"/>
          <a:ext cx="0" cy="0"/>
          <a:chOff x="0" y="0"/>
          <a:chExt cx="0" cy="0"/>
        </a:xfrm>
      </p:grpSpPr>
      <p:pic>
        <p:nvPicPr>
          <p:cNvPr id="12" name="Picture 11" descr="TitlePageOverlay.png"/>
          <p:cNvPicPr>
            <a:picLocks noChangeAspect="1"/>
          </p:cNvPicPr>
          <p:nvPr/>
        </p:nvPicPr>
        <p:blipFill>
          <a:blip r:embed="rId2"/>
          <a:stretch>
            <a:fillRect/>
          </a:stretch>
        </p:blipFill>
        <p:spPr>
          <a:xfrm>
            <a:off x="0" y="0"/>
            <a:ext cx="9144000" cy="6858000"/>
          </a:xfrm>
          <a:prstGeom prst="rect">
            <a:avLst/>
          </a:prstGeom>
        </p:spPr>
      </p:pic>
      <p:sp>
        <p:nvSpPr>
          <p:cNvPr id="4" name="Text Placeholder 3"/>
          <p:cNvSpPr>
            <a:spLocks noGrp="1"/>
          </p:cNvSpPr>
          <p:nvPr>
            <p:ph type="body" sz="half" idx="2"/>
          </p:nvPr>
        </p:nvSpPr>
        <p:spPr>
          <a:xfrm>
            <a:off x="4983480" y="4800600"/>
            <a:ext cx="3246120" cy="1188720"/>
          </a:xfrm>
        </p:spPr>
        <p:txBody>
          <a:bodyPr vert="horz" lIns="91440" tIns="45720" rIns="91440" bIns="45720" rtlCol="0" anchor="t" anchorCtr="0">
            <a:normAutofit/>
          </a:bodyPr>
          <a:lstStyle>
            <a:lvl1pPr marL="0" indent="0" algn="ctr">
              <a:spcAft>
                <a:spcPts val="300"/>
              </a:spcAft>
              <a:buNone/>
              <a:defRPr sz="2000">
                <a:solidFill>
                  <a:schemeClr val="tx1"/>
                </a:solidFill>
                <a:latin typeface="Mistral" pitchFamily="66" charset="0"/>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lgn="ctr" defTabSz="914400" rtl="0" eaLnBrk="1" latinLnBrk="0" hangingPunct="1">
              <a:spcBef>
                <a:spcPts val="0"/>
              </a:spcBef>
              <a:spcAft>
                <a:spcPts val="1800"/>
              </a:spcAft>
              <a:buFont typeface="Wingdings 2" pitchFamily="18" charset="2"/>
              <a:buNone/>
            </a:pPr>
            <a:r>
              <a:rPr lang="tr-TR" smtClean="0"/>
              <a:t>Click to edit Master text styles</a:t>
            </a:r>
          </a:p>
        </p:txBody>
      </p:sp>
      <p:sp>
        <p:nvSpPr>
          <p:cNvPr id="5" name="Date Placeholder 4"/>
          <p:cNvSpPr>
            <a:spLocks noGrp="1"/>
          </p:cNvSpPr>
          <p:nvPr>
            <p:ph type="dt" sz="half" idx="10"/>
          </p:nvPr>
        </p:nvSpPr>
        <p:spPr/>
        <p:txBody>
          <a:bodyPr/>
          <a:lstStyle/>
          <a:p>
            <a:fld id="{A4A6734C-E115-4BC5-9FB0-F9BF6FABFDA0}" type="datetimeFigureOut">
              <a:rPr lang="en-US" smtClean="0"/>
              <a:t>11/29/2019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739C4FB-7D33-419B-8833-D1372BFD11C8}" type="slidenum">
              <a:rPr lang="en-US" smtClean="0"/>
              <a:t>‹#›</a:t>
            </a:fld>
            <a:endParaRPr lang="en-US"/>
          </a:p>
        </p:txBody>
      </p:sp>
      <p:sp>
        <p:nvSpPr>
          <p:cNvPr id="10" name="Picture Placeholder 2"/>
          <p:cNvSpPr>
            <a:spLocks noGrp="1"/>
          </p:cNvSpPr>
          <p:nvPr>
            <p:ph type="pic" idx="13"/>
          </p:nvPr>
        </p:nvSpPr>
        <p:spPr>
          <a:xfrm rot="253865">
            <a:off x="4415567" y="369110"/>
            <a:ext cx="3794703" cy="2729767"/>
          </a:xfrm>
          <a:solidFill>
            <a:srgbClr val="FFFFFF">
              <a:shade val="85000"/>
            </a:srgbClr>
          </a:solidFill>
          <a:ln w="31750" cap="sq">
            <a:solidFill>
              <a:srgbClr val="FDFDFD"/>
            </a:solidFill>
            <a:miter lim="800000"/>
          </a:ln>
          <a:effectLst>
            <a:outerShdw blurRad="88900" dist="44450" dir="6000000" sy="98000" kx="110000" ky="200000" algn="tl" rotWithShape="0">
              <a:srgbClr val="000000">
                <a:alpha val="20000"/>
              </a:srgbClr>
            </a:outerShdw>
          </a:effectLst>
          <a:scene3d>
            <a:camera prst="perspectiveRelaxed">
              <a:rot lat="0" lon="0" rev="0"/>
            </a:camera>
            <a:lightRig rig="twoPt" dir="t">
              <a:rot lat="0" lon="0" rev="7200000"/>
            </a:lightRig>
          </a:scene3d>
          <a:sp3d prstMaterial="matte">
            <a:bevelT w="22860" h="12700"/>
            <a:contourClr>
              <a:srgbClr val="FFFFFF"/>
            </a:contourClr>
          </a:sp3d>
        </p:spPr>
        <p:txBody>
          <a:bodyPr>
            <a:normAutofit/>
          </a:bodyPr>
          <a:lstStyle>
            <a:lvl1pPr marL="0" indent="0" algn="r">
              <a:buNone/>
              <a:defRPr sz="1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Drag picture to placeholder or click icon to add</a:t>
            </a:r>
            <a:endParaRPr/>
          </a:p>
        </p:txBody>
      </p:sp>
      <p:sp>
        <p:nvSpPr>
          <p:cNvPr id="3" name="Picture Placeholder 2"/>
          <p:cNvSpPr>
            <a:spLocks noGrp="1"/>
          </p:cNvSpPr>
          <p:nvPr>
            <p:ph type="pic" idx="1"/>
          </p:nvPr>
        </p:nvSpPr>
        <p:spPr>
          <a:xfrm rot="20973137">
            <a:off x="530124" y="631160"/>
            <a:ext cx="3837559" cy="2604282"/>
          </a:xfrm>
          <a:solidFill>
            <a:srgbClr val="FFFFFF">
              <a:shade val="85000"/>
            </a:srgbClr>
          </a:solidFill>
          <a:ln w="31750" cap="sq">
            <a:solidFill>
              <a:srgbClr val="FDFDFD"/>
            </a:solidFill>
            <a:miter lim="800000"/>
          </a:ln>
          <a:effectLst>
            <a:outerShdw blurRad="88900" dist="44450" dir="900000" sy="98000" kx="110000" ky="200000" algn="tl" rotWithShape="0">
              <a:srgbClr val="000000">
                <a:alpha val="20000"/>
              </a:srgbClr>
            </a:outerShdw>
          </a:effectLst>
          <a:scene3d>
            <a:camera prst="perspectiveRelaxed">
              <a:rot lat="0" lon="0" rev="0"/>
            </a:camera>
            <a:lightRig rig="twoPt" dir="t">
              <a:rot lat="0" lon="0" rev="7200000"/>
            </a:lightRig>
          </a:scene3d>
          <a:sp3d prstMaterial="matte">
            <a:bevelT w="22860" h="12700"/>
            <a:contourClr>
              <a:srgbClr val="FFFFFF"/>
            </a:contourClr>
          </a:sp3d>
        </p:spPr>
        <p:txBody>
          <a:bodyPr>
            <a:normAutofit/>
          </a:bodyPr>
          <a:lstStyle>
            <a:lvl1pPr marL="0" indent="0">
              <a:buNone/>
              <a:defRPr sz="1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Drag picture to placeholder or click icon to add</a:t>
            </a:r>
            <a:endParaRPr/>
          </a:p>
        </p:txBody>
      </p:sp>
      <p:sp>
        <p:nvSpPr>
          <p:cNvPr id="14" name="Picture Placeholder 2"/>
          <p:cNvSpPr>
            <a:spLocks noGrp="1"/>
          </p:cNvSpPr>
          <p:nvPr>
            <p:ph type="pic" idx="14"/>
          </p:nvPr>
        </p:nvSpPr>
        <p:spPr>
          <a:xfrm rot="470783">
            <a:off x="708565" y="3070624"/>
            <a:ext cx="3918749" cy="2827517"/>
          </a:xfrm>
          <a:solidFill>
            <a:srgbClr val="FFFFFF">
              <a:shade val="85000"/>
            </a:srgbClr>
          </a:solidFill>
          <a:ln w="31750" cap="sq">
            <a:solidFill>
              <a:srgbClr val="FDFDFD"/>
            </a:solidFill>
            <a:miter lim="800000"/>
          </a:ln>
          <a:effectLst>
            <a:outerShdw blurRad="88900" dist="44450" dir="11400000" sy="98000" kx="110000" ky="200000" algn="tl" rotWithShape="0">
              <a:srgbClr val="000000">
                <a:alpha val="20000"/>
              </a:srgbClr>
            </a:outerShdw>
          </a:effectLst>
          <a:scene3d>
            <a:camera prst="perspectiveRelaxed">
              <a:rot lat="0" lon="0" rev="0"/>
            </a:camera>
            <a:lightRig rig="twoPt" dir="t">
              <a:rot lat="0" lon="0" rev="7200000"/>
            </a:lightRig>
          </a:scene3d>
          <a:sp3d prstMaterial="matte">
            <a:bevelT w="22860" h="12700"/>
            <a:contourClr>
              <a:srgbClr val="FFFFFF"/>
            </a:contourClr>
          </a:sp3d>
        </p:spPr>
        <p:txBody>
          <a:bodyPr>
            <a:normAutofit/>
          </a:bodyPr>
          <a:lstStyle>
            <a:lvl1pPr marL="0" indent="0" algn="r">
              <a:buNone/>
              <a:defRPr sz="1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Drag picture to placeholder or click icon to add</a:t>
            </a:r>
            <a:endParaRPr/>
          </a:p>
        </p:txBody>
      </p:sp>
      <p:sp>
        <p:nvSpPr>
          <p:cNvPr id="11" name="Title 1"/>
          <p:cNvSpPr>
            <a:spLocks noGrp="1"/>
          </p:cNvSpPr>
          <p:nvPr>
            <p:ph type="title"/>
          </p:nvPr>
        </p:nvSpPr>
        <p:spPr>
          <a:xfrm rot="21240000">
            <a:off x="4717562" y="3396154"/>
            <a:ext cx="3474720" cy="1097280"/>
          </a:xfrm>
        </p:spPr>
        <p:txBody>
          <a:bodyPr vert="horz" lIns="91440" tIns="45720" rIns="91440" bIns="45720" rtlCol="0">
            <a:normAutofit/>
          </a:bodyPr>
          <a:lstStyle>
            <a:lvl1pPr algn="ctr" defTabSz="914400" rtl="0" eaLnBrk="1" latinLnBrk="0" hangingPunct="1">
              <a:spcBef>
                <a:spcPct val="0"/>
              </a:spcBef>
              <a:spcAft>
                <a:spcPts val="300"/>
              </a:spcAft>
              <a:buNone/>
              <a:defRPr sz="2800" kern="1200">
                <a:solidFill>
                  <a:schemeClr val="tx1"/>
                </a:solidFill>
                <a:latin typeface="Mistral" pitchFamily="66" charset="0"/>
                <a:ea typeface="+mn-ea"/>
                <a:cs typeface="+mn-cs"/>
              </a:defRPr>
            </a:lvl1pPr>
          </a:lstStyle>
          <a:p>
            <a:pPr marL="0" lvl="0" indent="0" algn="ctr" defTabSz="914400" rtl="0" eaLnBrk="1" latinLnBrk="0" hangingPunct="1">
              <a:spcBef>
                <a:spcPts val="0"/>
              </a:spcBef>
              <a:spcAft>
                <a:spcPts val="1800"/>
              </a:spcAft>
              <a:buFont typeface="Wingdings 2" pitchFamily="18" charset="2"/>
              <a:buNone/>
            </a:pPr>
            <a:r>
              <a:rPr lang="tr-TR" smtClean="0"/>
              <a:t>Click to edit Master title style</a:t>
            </a:r>
            <a:endParaRPr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p:cSld name="4 Pictures with Caption">
    <p:spTree>
      <p:nvGrpSpPr>
        <p:cNvPr id="1" name=""/>
        <p:cNvGrpSpPr/>
        <p:nvPr/>
      </p:nvGrpSpPr>
      <p:grpSpPr>
        <a:xfrm>
          <a:off x="0" y="0"/>
          <a:ext cx="0" cy="0"/>
          <a:chOff x="0" y="0"/>
          <a:chExt cx="0" cy="0"/>
        </a:xfrm>
      </p:grpSpPr>
      <p:pic>
        <p:nvPicPr>
          <p:cNvPr id="12" name="Picture 11" descr="TitlePageOverlay.png"/>
          <p:cNvPicPr>
            <a:picLocks noChangeAspect="1"/>
          </p:cNvPicPr>
          <p:nvPr/>
        </p:nvPicPr>
        <p:blipFill>
          <a:blip r:embed="rId2"/>
          <a:stretch>
            <a:fillRect/>
          </a:stretch>
        </p:blipFill>
        <p:spPr>
          <a:xfrm>
            <a:off x="0" y="0"/>
            <a:ext cx="9144000" cy="6858000"/>
          </a:xfrm>
          <a:prstGeom prst="rect">
            <a:avLst/>
          </a:prstGeom>
        </p:spPr>
      </p:pic>
      <p:sp>
        <p:nvSpPr>
          <p:cNvPr id="4" name="Text Placeholder 3"/>
          <p:cNvSpPr>
            <a:spLocks noGrp="1"/>
          </p:cNvSpPr>
          <p:nvPr>
            <p:ph type="body" sz="half" idx="2"/>
          </p:nvPr>
        </p:nvSpPr>
        <p:spPr>
          <a:xfrm>
            <a:off x="762000" y="4876800"/>
            <a:ext cx="3048000" cy="1188720"/>
          </a:xfrm>
        </p:spPr>
        <p:txBody>
          <a:bodyPr vert="horz" lIns="91440" tIns="45720" rIns="91440" bIns="45720" rtlCol="0">
            <a:normAutofit/>
          </a:bodyPr>
          <a:lstStyle>
            <a:lvl1pPr marL="0" indent="0" algn="ctr">
              <a:spcAft>
                <a:spcPts val="300"/>
              </a:spcAft>
              <a:buNone/>
              <a:defRPr sz="2000" kern="1200">
                <a:solidFill>
                  <a:schemeClr val="tx1"/>
                </a:solidFill>
                <a:latin typeface="Mistral" pitchFamily="66" charset="0"/>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lgn="ctr" defTabSz="914400" rtl="0" eaLnBrk="1" latinLnBrk="0" hangingPunct="1">
              <a:spcBef>
                <a:spcPts val="0"/>
              </a:spcBef>
              <a:spcAft>
                <a:spcPts val="1800"/>
              </a:spcAft>
              <a:buFont typeface="Wingdings 2" pitchFamily="18" charset="2"/>
              <a:buNone/>
            </a:pPr>
            <a:r>
              <a:rPr lang="tr-TR" smtClean="0"/>
              <a:t>Click to edit Master text styles</a:t>
            </a:r>
          </a:p>
        </p:txBody>
      </p:sp>
      <p:sp>
        <p:nvSpPr>
          <p:cNvPr id="5" name="Date Placeholder 4"/>
          <p:cNvSpPr>
            <a:spLocks noGrp="1"/>
          </p:cNvSpPr>
          <p:nvPr>
            <p:ph type="dt" sz="half" idx="10"/>
          </p:nvPr>
        </p:nvSpPr>
        <p:spPr/>
        <p:txBody>
          <a:bodyPr/>
          <a:lstStyle/>
          <a:p>
            <a:fld id="{A4A6734C-E115-4BC5-9FB0-F9BF6FABFDA0}" type="datetimeFigureOut">
              <a:rPr lang="en-US" smtClean="0"/>
              <a:t>11/29/2019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739C4FB-7D33-419B-8833-D1372BFD11C8}" type="slidenum">
              <a:rPr lang="en-US" smtClean="0"/>
              <a:t>‹#›</a:t>
            </a:fld>
            <a:endParaRPr lang="en-US"/>
          </a:p>
        </p:txBody>
      </p:sp>
      <p:pic>
        <p:nvPicPr>
          <p:cNvPr id="15" name="Picture 14" descr="parAvion.png"/>
          <p:cNvPicPr>
            <a:picLocks noChangeAspect="1"/>
          </p:cNvPicPr>
          <p:nvPr/>
        </p:nvPicPr>
        <p:blipFill>
          <a:blip r:embed="rId3"/>
          <a:stretch>
            <a:fillRect/>
          </a:stretch>
        </p:blipFill>
        <p:spPr>
          <a:xfrm rot="308222">
            <a:off x="7428515" y="2619243"/>
            <a:ext cx="1580737" cy="451639"/>
          </a:xfrm>
          <a:prstGeom prst="rect">
            <a:avLst/>
          </a:prstGeom>
        </p:spPr>
      </p:pic>
      <p:pic>
        <p:nvPicPr>
          <p:cNvPr id="11" name="Picture 10" descr="pictureStamp-Frame.png"/>
          <p:cNvPicPr>
            <a:picLocks noChangeAspect="1"/>
          </p:cNvPicPr>
          <p:nvPr/>
        </p:nvPicPr>
        <p:blipFill>
          <a:blip r:embed="rId4"/>
          <a:stretch>
            <a:fillRect/>
          </a:stretch>
        </p:blipFill>
        <p:spPr>
          <a:xfrm rot="322260">
            <a:off x="6339646" y="604321"/>
            <a:ext cx="1610332" cy="2025115"/>
          </a:xfrm>
          <a:prstGeom prst="rect">
            <a:avLst/>
          </a:prstGeom>
        </p:spPr>
      </p:pic>
      <p:pic>
        <p:nvPicPr>
          <p:cNvPr id="13" name="Picture 12" descr="pictureStamp-Frame.png"/>
          <p:cNvPicPr>
            <a:picLocks noChangeAspect="1"/>
          </p:cNvPicPr>
          <p:nvPr/>
        </p:nvPicPr>
        <p:blipFill>
          <a:blip r:embed="rId4"/>
          <a:stretch>
            <a:fillRect/>
          </a:stretch>
        </p:blipFill>
        <p:spPr>
          <a:xfrm rot="322260">
            <a:off x="4891846" y="985321"/>
            <a:ext cx="1610332" cy="2025115"/>
          </a:xfrm>
          <a:prstGeom prst="rect">
            <a:avLst/>
          </a:prstGeom>
        </p:spPr>
      </p:pic>
      <p:sp>
        <p:nvSpPr>
          <p:cNvPr id="16" name="Picture Placeholder 2"/>
          <p:cNvSpPr>
            <a:spLocks noGrp="1"/>
          </p:cNvSpPr>
          <p:nvPr>
            <p:ph type="pic" idx="14"/>
          </p:nvPr>
        </p:nvSpPr>
        <p:spPr>
          <a:xfrm rot="247118">
            <a:off x="5075220" y="1165774"/>
            <a:ext cx="1243584" cy="1664208"/>
          </a:xfrm>
          <a:solidFill>
            <a:srgbClr val="FFFFFF">
              <a:shade val="85000"/>
            </a:srgbClr>
          </a:solidFill>
          <a:ln w="114300" cap="sq">
            <a:noFill/>
            <a:miter lim="800000"/>
          </a:ln>
          <a:effectLst/>
          <a:scene3d>
            <a:camera prst="perspectiveRelaxed">
              <a:rot lat="0" lon="0" rev="0"/>
            </a:camera>
            <a:lightRig rig="twoPt" dir="t">
              <a:rot lat="0" lon="0" rev="7200000"/>
            </a:lightRig>
          </a:scene3d>
          <a:sp3d prstMaterial="matte">
            <a:contourClr>
              <a:srgbClr val="FFFFFF"/>
            </a:contourClr>
          </a:sp3d>
        </p:spPr>
        <p:txBody>
          <a:bodyPr>
            <a:normAutofit/>
          </a:bodyPr>
          <a:lstStyle>
            <a:lvl1pPr marL="0" indent="0">
              <a:buNone/>
              <a:defRPr sz="1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Drag picture to placeholder or click icon to add</a:t>
            </a:r>
            <a:endParaRPr/>
          </a:p>
        </p:txBody>
      </p:sp>
      <p:sp>
        <p:nvSpPr>
          <p:cNvPr id="17" name="Picture Placeholder 2"/>
          <p:cNvSpPr>
            <a:spLocks noGrp="1"/>
          </p:cNvSpPr>
          <p:nvPr>
            <p:ph type="pic" idx="15"/>
          </p:nvPr>
        </p:nvSpPr>
        <p:spPr>
          <a:xfrm rot="271248">
            <a:off x="6523020" y="784774"/>
            <a:ext cx="1243584" cy="1664208"/>
          </a:xfrm>
          <a:solidFill>
            <a:srgbClr val="FFFFFF">
              <a:shade val="85000"/>
            </a:srgbClr>
          </a:solidFill>
          <a:ln w="114300" cap="sq">
            <a:noFill/>
            <a:miter lim="800000"/>
          </a:ln>
          <a:effectLst/>
          <a:scene3d>
            <a:camera prst="perspectiveRelaxed">
              <a:rot lat="0" lon="0" rev="0"/>
            </a:camera>
            <a:lightRig rig="twoPt" dir="t">
              <a:rot lat="0" lon="0" rev="7200000"/>
            </a:lightRig>
          </a:scene3d>
          <a:sp3d prstMaterial="matte">
            <a:contourClr>
              <a:srgbClr val="FFFFFF"/>
            </a:contourClr>
          </a:sp3d>
        </p:spPr>
        <p:txBody>
          <a:bodyPr>
            <a:normAutofit/>
          </a:bodyPr>
          <a:lstStyle>
            <a:lvl1pPr marL="0" indent="0">
              <a:buNone/>
              <a:defRPr sz="1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Drag picture to placeholder or click icon to add</a:t>
            </a:r>
            <a:endParaRPr/>
          </a:p>
        </p:txBody>
      </p:sp>
      <p:sp>
        <p:nvSpPr>
          <p:cNvPr id="10" name="Picture Placeholder 2"/>
          <p:cNvSpPr>
            <a:spLocks noGrp="1"/>
          </p:cNvSpPr>
          <p:nvPr>
            <p:ph type="pic" idx="13"/>
          </p:nvPr>
        </p:nvSpPr>
        <p:spPr>
          <a:xfrm rot="253865">
            <a:off x="4519045" y="2873698"/>
            <a:ext cx="3931920" cy="2834640"/>
          </a:xfrm>
          <a:solidFill>
            <a:srgbClr val="FFFFFF">
              <a:shade val="85000"/>
            </a:srgbClr>
          </a:solidFill>
          <a:ln w="31750" cap="sq">
            <a:solidFill>
              <a:srgbClr val="FDFDFD"/>
            </a:solidFill>
            <a:miter lim="800000"/>
          </a:ln>
          <a:effectLst>
            <a:outerShdw blurRad="88900" dist="44450" dir="6900000" sy="98000" kx="110000" ky="200000" algn="tl" rotWithShape="0">
              <a:srgbClr val="000000">
                <a:alpha val="20000"/>
              </a:srgbClr>
            </a:outerShdw>
          </a:effectLst>
          <a:scene3d>
            <a:camera prst="perspectiveRelaxed">
              <a:rot lat="0" lon="0" rev="0"/>
            </a:camera>
            <a:lightRig rig="twoPt" dir="t">
              <a:rot lat="0" lon="0" rev="7200000"/>
            </a:lightRig>
          </a:scene3d>
          <a:sp3d prstMaterial="matte">
            <a:bevelT w="22860" h="12700"/>
            <a:contourClr>
              <a:srgbClr val="FFFFFF"/>
            </a:contourClr>
          </a:sp3d>
        </p:spPr>
        <p:txBody>
          <a:bodyPr>
            <a:normAutofit/>
          </a:bodyPr>
          <a:lstStyle>
            <a:lvl1pPr marL="0" indent="0" algn="r">
              <a:buNone/>
              <a:defRPr sz="1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Drag picture to placeholder or click icon to add</a:t>
            </a:r>
            <a:endParaRPr/>
          </a:p>
        </p:txBody>
      </p:sp>
      <p:sp>
        <p:nvSpPr>
          <p:cNvPr id="3" name="Picture Placeholder 2"/>
          <p:cNvSpPr>
            <a:spLocks noGrp="1"/>
          </p:cNvSpPr>
          <p:nvPr>
            <p:ph type="pic" idx="1"/>
          </p:nvPr>
        </p:nvSpPr>
        <p:spPr>
          <a:xfrm rot="21193488">
            <a:off x="610678" y="450635"/>
            <a:ext cx="3931920" cy="2834640"/>
          </a:xfrm>
          <a:solidFill>
            <a:srgbClr val="FFFFFF">
              <a:shade val="85000"/>
            </a:srgbClr>
          </a:solidFill>
          <a:ln w="31750" cap="sq">
            <a:solidFill>
              <a:srgbClr val="FDFDFD"/>
            </a:solidFill>
            <a:miter lim="800000"/>
          </a:ln>
          <a:effectLst>
            <a:outerShdw blurRad="88900" dist="44450" dir="900000" sy="98000" kx="110000" ky="200000" algn="tl" rotWithShape="0">
              <a:srgbClr val="000000">
                <a:alpha val="20000"/>
              </a:srgbClr>
            </a:outerShdw>
          </a:effectLst>
          <a:scene3d>
            <a:camera prst="perspectiveRelaxed">
              <a:rot lat="0" lon="0" rev="0"/>
            </a:camera>
            <a:lightRig rig="twoPt" dir="t">
              <a:rot lat="0" lon="0" rev="7200000"/>
            </a:lightRig>
          </a:scene3d>
          <a:sp3d prstMaterial="matte">
            <a:bevelT w="22860" h="12700"/>
            <a:contourClr>
              <a:srgbClr val="FFFFFF"/>
            </a:contourClr>
          </a:sp3d>
        </p:spPr>
        <p:txBody>
          <a:bodyPr>
            <a:normAutofit/>
          </a:bodyPr>
          <a:lstStyle>
            <a:lvl1pPr marL="0" indent="0">
              <a:buNone/>
              <a:defRPr sz="1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Drag picture to placeholder or click icon to add</a:t>
            </a:r>
            <a:endParaRPr/>
          </a:p>
        </p:txBody>
      </p:sp>
      <p:sp>
        <p:nvSpPr>
          <p:cNvPr id="14" name="Title 1"/>
          <p:cNvSpPr>
            <a:spLocks noGrp="1"/>
          </p:cNvSpPr>
          <p:nvPr>
            <p:ph type="title"/>
          </p:nvPr>
        </p:nvSpPr>
        <p:spPr>
          <a:xfrm rot="21240000">
            <a:off x="455724" y="3551615"/>
            <a:ext cx="3474720" cy="1097280"/>
          </a:xfrm>
        </p:spPr>
        <p:txBody>
          <a:bodyPr vert="horz" lIns="91440" tIns="45720" rIns="91440" bIns="45720" rtlCol="0">
            <a:normAutofit/>
          </a:bodyPr>
          <a:lstStyle>
            <a:lvl1pPr algn="ctr" defTabSz="914400" rtl="0" eaLnBrk="1" latinLnBrk="0" hangingPunct="1">
              <a:spcBef>
                <a:spcPct val="0"/>
              </a:spcBef>
              <a:spcAft>
                <a:spcPts val="300"/>
              </a:spcAft>
              <a:buNone/>
              <a:defRPr sz="2800" kern="1200">
                <a:solidFill>
                  <a:schemeClr val="tx1"/>
                </a:solidFill>
                <a:latin typeface="Mistral" pitchFamily="66" charset="0"/>
                <a:ea typeface="+mn-ea"/>
                <a:cs typeface="+mn-cs"/>
              </a:defRPr>
            </a:lvl1pPr>
          </a:lstStyle>
          <a:p>
            <a:pPr marL="0" lvl="0" indent="0" algn="ctr" defTabSz="914400" rtl="0" eaLnBrk="1" latinLnBrk="0" hangingPunct="1">
              <a:spcBef>
                <a:spcPts val="0"/>
              </a:spcBef>
              <a:spcAft>
                <a:spcPts val="1800"/>
              </a:spcAft>
              <a:buFont typeface="Wingdings 2" pitchFamily="18" charset="2"/>
              <a:buNone/>
            </a:pPr>
            <a:r>
              <a:rPr lang="tr-TR" smtClean="0"/>
              <a:t>Click to edit Master title style</a:t>
            </a:r>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a:p>
        </p:txBody>
      </p:sp>
      <p:sp>
        <p:nvSpPr>
          <p:cNvPr id="3" name="Vertical Text Placeholder 2"/>
          <p:cNvSpPr>
            <a:spLocks noGrp="1"/>
          </p:cNvSpPr>
          <p:nvPr>
            <p:ph type="body" orient="vert" idx="1"/>
          </p:nvPr>
        </p:nvSpPr>
        <p:spPr/>
        <p:txBody>
          <a:bodyPr vert="eaVert"/>
          <a:lstStyle>
            <a:lvl5pPr>
              <a:defRPr/>
            </a:lvl5pPr>
            <a:lvl6pPr marL="2286000" indent="-457200">
              <a:defRPr/>
            </a:lvl6pPr>
            <a:lvl7pPr marL="2286000" indent="-457200">
              <a:defRPr/>
            </a:lvl7pPr>
            <a:lvl8pPr marL="2286000" indent="-457200">
              <a:defRPr/>
            </a:lvl8pPr>
            <a:lvl9pPr marL="2286000" indent="-457200">
              <a:defRPr/>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dirty="0"/>
          </a:p>
        </p:txBody>
      </p:sp>
      <p:sp>
        <p:nvSpPr>
          <p:cNvPr id="4" name="Date Placeholder 3"/>
          <p:cNvSpPr>
            <a:spLocks noGrp="1"/>
          </p:cNvSpPr>
          <p:nvPr>
            <p:ph type="dt" sz="half" idx="10"/>
          </p:nvPr>
        </p:nvSpPr>
        <p:spPr/>
        <p:txBody>
          <a:bodyPr/>
          <a:lstStyle/>
          <a:p>
            <a:fld id="{A4A6734C-E115-4BC5-9FB0-F9BF6FABFDA0}" type="datetimeFigureOut">
              <a:rPr lang="en-US" smtClean="0"/>
              <a:t>11/29/2019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739C4FB-7D33-419B-8833-D1372BFD11C8}" type="slidenum">
              <a:rPr lang="en-US" smtClean="0"/>
              <a:t>‹#›</a:t>
            </a:fld>
            <a:endParaRPr lang="en-US"/>
          </a:p>
        </p:txBody>
      </p:sp>
      <p:pic>
        <p:nvPicPr>
          <p:cNvPr id="7" name="Picture 6" descr="standardRule.png"/>
          <p:cNvPicPr>
            <a:picLocks noChangeAspect="1"/>
          </p:cNvPicPr>
          <p:nvPr/>
        </p:nvPicPr>
        <p:blipFill>
          <a:blip r:embed="rId2"/>
          <a:stretch>
            <a:fillRect/>
          </a:stretch>
        </p:blipFill>
        <p:spPr>
          <a:xfrm>
            <a:off x="2705100" y="1524000"/>
            <a:ext cx="3733800" cy="152400"/>
          </a:xfrm>
          <a:prstGeom prst="rect">
            <a:avLst/>
          </a:prstGeom>
          <a:effectLst>
            <a:outerShdw blurRad="25400" sx="101000" sy="101000" algn="ctr" rotWithShape="0">
              <a:prstClr val="black">
                <a:alpha val="40000"/>
              </a:prstClr>
            </a:outerShdw>
          </a:effectLst>
        </p:spPr>
      </p:pic>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96634" y="577849"/>
            <a:ext cx="1882589" cy="5461001"/>
          </a:xfrm>
        </p:spPr>
        <p:txBody>
          <a:bodyPr vert="eaVert"/>
          <a:lstStyle>
            <a:lvl1pPr>
              <a:defRPr sz="4400"/>
            </a:lvl1pPr>
          </a:lstStyle>
          <a:p>
            <a:r>
              <a:rPr lang="tr-TR" smtClean="0"/>
              <a:t>Click to edit Master title style</a:t>
            </a:r>
            <a:endParaRPr/>
          </a:p>
        </p:txBody>
      </p:sp>
      <p:sp>
        <p:nvSpPr>
          <p:cNvPr id="3" name="Vertical Text Placeholder 2"/>
          <p:cNvSpPr>
            <a:spLocks noGrp="1"/>
          </p:cNvSpPr>
          <p:nvPr>
            <p:ph type="body" orient="vert" idx="1"/>
          </p:nvPr>
        </p:nvSpPr>
        <p:spPr>
          <a:xfrm>
            <a:off x="578224" y="577849"/>
            <a:ext cx="5768788" cy="5461001"/>
          </a:xfrm>
        </p:spPr>
        <p:txBody>
          <a:bodyPr vert="eaVert"/>
          <a:lstStyle>
            <a:lvl5pPr>
              <a:defRPr/>
            </a:lvl5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dirty="0"/>
          </a:p>
        </p:txBody>
      </p:sp>
      <p:sp>
        <p:nvSpPr>
          <p:cNvPr id="4" name="Date Placeholder 3"/>
          <p:cNvSpPr>
            <a:spLocks noGrp="1"/>
          </p:cNvSpPr>
          <p:nvPr>
            <p:ph type="dt" sz="half" idx="10"/>
          </p:nvPr>
        </p:nvSpPr>
        <p:spPr/>
        <p:txBody>
          <a:bodyPr/>
          <a:lstStyle/>
          <a:p>
            <a:fld id="{A4A6734C-E115-4BC5-9FB0-F9BF6FABFDA0}" type="datetimeFigureOut">
              <a:rPr lang="en-US" smtClean="0"/>
              <a:t>11/29/2019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739C4FB-7D33-419B-8833-D1372BFD11C8}" type="slidenum">
              <a:rPr lang="en-US" smtClean="0"/>
              <a:t>‹#›</a:t>
            </a:fld>
            <a:endParaRPr lang="en-US"/>
          </a:p>
        </p:txBody>
      </p:sp>
      <p:pic>
        <p:nvPicPr>
          <p:cNvPr id="7" name="Picture 6" descr="verticalRule.png"/>
          <p:cNvPicPr>
            <a:picLocks noChangeAspect="1"/>
          </p:cNvPicPr>
          <p:nvPr/>
        </p:nvPicPr>
        <p:blipFill>
          <a:blip r:embed="rId2"/>
          <a:stretch>
            <a:fillRect/>
          </a:stretch>
        </p:blipFill>
        <p:spPr>
          <a:xfrm>
            <a:off x="6512859" y="1562100"/>
            <a:ext cx="152400" cy="3733800"/>
          </a:xfrm>
          <a:prstGeom prst="rect">
            <a:avLst/>
          </a:prstGeom>
          <a:effectLst>
            <a:outerShdw blurRad="25400" sx="101000" sy="101000" algn="ctr" rotWithShape="0">
              <a:prstClr val="black">
                <a:alpha val="40000"/>
              </a:prstClr>
            </a:outerShdw>
          </a:effectLst>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a:p>
        </p:txBody>
      </p:sp>
      <p:sp>
        <p:nvSpPr>
          <p:cNvPr id="3" name="Content Placeholder 2"/>
          <p:cNvSpPr>
            <a:spLocks noGrp="1"/>
          </p:cNvSpPr>
          <p:nvPr>
            <p:ph idx="1"/>
          </p:nvPr>
        </p:nvSpPr>
        <p:spPr/>
        <p:txBody>
          <a:bodyPr/>
          <a:lstStyle>
            <a:lvl5pPr>
              <a:defRPr/>
            </a:lvl5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dirty="0"/>
          </a:p>
        </p:txBody>
      </p:sp>
      <p:sp>
        <p:nvSpPr>
          <p:cNvPr id="4" name="Date Placeholder 3"/>
          <p:cNvSpPr>
            <a:spLocks noGrp="1"/>
          </p:cNvSpPr>
          <p:nvPr>
            <p:ph type="dt" sz="half" idx="10"/>
          </p:nvPr>
        </p:nvSpPr>
        <p:spPr/>
        <p:txBody>
          <a:bodyPr/>
          <a:lstStyle/>
          <a:p>
            <a:fld id="{A4A6734C-E115-4BC5-9FB0-F9BF6FABFDA0}" type="datetimeFigureOut">
              <a:rPr lang="en-US" smtClean="0"/>
              <a:t>11/29/2019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739C4FB-7D33-419B-8833-D1372BFD11C8}" type="slidenum">
              <a:rPr lang="en-US" smtClean="0"/>
              <a:t>‹#›</a:t>
            </a:fld>
            <a:endParaRPr lang="en-US"/>
          </a:p>
        </p:txBody>
      </p:sp>
      <p:pic>
        <p:nvPicPr>
          <p:cNvPr id="8" name="Picture 7" descr="standardRule.png"/>
          <p:cNvPicPr>
            <a:picLocks noChangeAspect="1"/>
          </p:cNvPicPr>
          <p:nvPr/>
        </p:nvPicPr>
        <p:blipFill>
          <a:blip r:embed="rId2"/>
          <a:stretch>
            <a:fillRect/>
          </a:stretch>
        </p:blipFill>
        <p:spPr>
          <a:xfrm>
            <a:off x="2705100" y="1524000"/>
            <a:ext cx="3733800" cy="152400"/>
          </a:xfrm>
          <a:prstGeom prst="rect">
            <a:avLst/>
          </a:prstGeom>
          <a:effectLst>
            <a:outerShdw blurRad="25400" sx="101000" sy="101000" algn="ctr" rotWithShape="0">
              <a:prstClr val="black">
                <a:alpha val="40000"/>
              </a:prstClr>
            </a:outerShdw>
          </a:effectLst>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p:cSld name="Title Slide with 3 Pictures">
    <p:spTree>
      <p:nvGrpSpPr>
        <p:cNvPr id="1" name=""/>
        <p:cNvGrpSpPr/>
        <p:nvPr/>
      </p:nvGrpSpPr>
      <p:grpSpPr>
        <a:xfrm>
          <a:off x="0" y="0"/>
          <a:ext cx="0" cy="0"/>
          <a:chOff x="0" y="0"/>
          <a:chExt cx="0" cy="0"/>
        </a:xfrm>
      </p:grpSpPr>
      <p:pic>
        <p:nvPicPr>
          <p:cNvPr id="8" name="Picture 7" descr="TitlePageOverlay.png"/>
          <p:cNvPicPr>
            <a:picLocks noChangeAspect="1"/>
          </p:cNvPicPr>
          <p:nvPr/>
        </p:nvPicPr>
        <p:blipFill>
          <a:blip r:embed="rId2"/>
          <a:stretch>
            <a:fillRect/>
          </a:stretch>
        </p:blipFill>
        <p:spPr>
          <a:xfrm>
            <a:off x="0" y="0"/>
            <a:ext cx="9144000" cy="6858000"/>
          </a:xfrm>
          <a:prstGeom prst="rect">
            <a:avLst/>
          </a:prstGeom>
        </p:spPr>
      </p:pic>
      <p:sp>
        <p:nvSpPr>
          <p:cNvPr id="2" name="Title 1"/>
          <p:cNvSpPr>
            <a:spLocks noGrp="1"/>
          </p:cNvSpPr>
          <p:nvPr>
            <p:ph type="ctrTitle"/>
          </p:nvPr>
        </p:nvSpPr>
        <p:spPr>
          <a:xfrm>
            <a:off x="571500" y="2057401"/>
            <a:ext cx="8001000" cy="2424766"/>
          </a:xfrm>
        </p:spPr>
        <p:txBody>
          <a:bodyPr anchor="b" anchorCtr="0">
            <a:noAutofit/>
          </a:bodyPr>
          <a:lstStyle>
            <a:lvl1pPr>
              <a:defRPr sz="5600">
                <a:solidFill>
                  <a:schemeClr val="tx1"/>
                </a:solidFill>
              </a:defRPr>
            </a:lvl1pPr>
          </a:lstStyle>
          <a:p>
            <a:r>
              <a:rPr lang="tr-TR" smtClean="0"/>
              <a:t>Click to edit Master title style</a:t>
            </a:r>
            <a:endParaRPr/>
          </a:p>
        </p:txBody>
      </p:sp>
      <p:sp>
        <p:nvSpPr>
          <p:cNvPr id="3" name="Subtitle 2"/>
          <p:cNvSpPr>
            <a:spLocks noGrp="1"/>
          </p:cNvSpPr>
          <p:nvPr>
            <p:ph type="subTitle" idx="1"/>
          </p:nvPr>
        </p:nvSpPr>
        <p:spPr>
          <a:xfrm>
            <a:off x="571500" y="4800600"/>
            <a:ext cx="8001000" cy="1219200"/>
          </a:xfrm>
        </p:spPr>
        <p:txBody>
          <a:bodyPr/>
          <a:lstStyle>
            <a:lvl1pPr marL="0" indent="0" algn="ctr">
              <a:spcAft>
                <a:spcPts val="0"/>
              </a:spcAft>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Click to edit Master subtitle style</a:t>
            </a:r>
            <a:endParaRPr dirty="0"/>
          </a:p>
        </p:txBody>
      </p:sp>
      <p:sp>
        <p:nvSpPr>
          <p:cNvPr id="4" name="Date Placeholder 3"/>
          <p:cNvSpPr>
            <a:spLocks noGrp="1"/>
          </p:cNvSpPr>
          <p:nvPr>
            <p:ph type="dt" sz="half" idx="10"/>
          </p:nvPr>
        </p:nvSpPr>
        <p:spPr/>
        <p:txBody>
          <a:bodyPr/>
          <a:lstStyle/>
          <a:p>
            <a:fld id="{A4A6734C-E115-4BC5-9FB0-F9BF6FABFDA0}" type="datetimeFigureOut">
              <a:rPr lang="en-US" smtClean="0"/>
              <a:t>11/29/2019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739C4FB-7D33-419B-8833-D1372BFD11C8}" type="slidenum">
              <a:rPr lang="en-US" smtClean="0"/>
              <a:t>‹#›</a:t>
            </a:fld>
            <a:endParaRPr lang="en-US"/>
          </a:p>
        </p:txBody>
      </p:sp>
      <p:pic>
        <p:nvPicPr>
          <p:cNvPr id="9" name="Picture 8" descr="standardRule.png"/>
          <p:cNvPicPr>
            <a:picLocks noChangeAspect="1"/>
          </p:cNvPicPr>
          <p:nvPr/>
        </p:nvPicPr>
        <p:blipFill>
          <a:blip r:embed="rId3"/>
          <a:stretch>
            <a:fillRect/>
          </a:stretch>
        </p:blipFill>
        <p:spPr>
          <a:xfrm>
            <a:off x="2705100" y="4572000"/>
            <a:ext cx="3733800" cy="152400"/>
          </a:xfrm>
          <a:prstGeom prst="rect">
            <a:avLst/>
          </a:prstGeom>
          <a:effectLst>
            <a:outerShdw blurRad="25400" sx="101000" sy="101000" algn="ctr" rotWithShape="0">
              <a:prstClr val="black">
                <a:alpha val="40000"/>
              </a:prstClr>
            </a:outerShdw>
          </a:effectLst>
        </p:spPr>
      </p:pic>
      <p:pic>
        <p:nvPicPr>
          <p:cNvPr id="10" name="Picture 9" descr="pictureStamp-Frame.png"/>
          <p:cNvPicPr>
            <a:picLocks noChangeAspect="1"/>
          </p:cNvPicPr>
          <p:nvPr/>
        </p:nvPicPr>
        <p:blipFill>
          <a:blip r:embed="rId4"/>
          <a:stretch>
            <a:fillRect/>
          </a:stretch>
        </p:blipFill>
        <p:spPr>
          <a:xfrm rot="21366660">
            <a:off x="5138374" y="599839"/>
            <a:ext cx="1610332" cy="2025115"/>
          </a:xfrm>
          <a:prstGeom prst="rect">
            <a:avLst/>
          </a:prstGeom>
        </p:spPr>
      </p:pic>
      <p:pic>
        <p:nvPicPr>
          <p:cNvPr id="11" name="Picture 10" descr="pictureStamp-Frame.png"/>
          <p:cNvPicPr>
            <a:picLocks noChangeAspect="1"/>
          </p:cNvPicPr>
          <p:nvPr/>
        </p:nvPicPr>
        <p:blipFill>
          <a:blip r:embed="rId4"/>
          <a:stretch>
            <a:fillRect/>
          </a:stretch>
        </p:blipFill>
        <p:spPr>
          <a:xfrm rot="21329776">
            <a:off x="2072772" y="555386"/>
            <a:ext cx="1610332" cy="2025115"/>
          </a:xfrm>
          <a:prstGeom prst="rect">
            <a:avLst/>
          </a:prstGeom>
        </p:spPr>
      </p:pic>
      <p:sp>
        <p:nvSpPr>
          <p:cNvPr id="12" name="Picture Placeholder 2"/>
          <p:cNvSpPr>
            <a:spLocks noGrp="1"/>
          </p:cNvSpPr>
          <p:nvPr>
            <p:ph type="pic" idx="14"/>
          </p:nvPr>
        </p:nvSpPr>
        <p:spPr>
          <a:xfrm rot="21254634">
            <a:off x="2256146" y="735839"/>
            <a:ext cx="1243584" cy="1664208"/>
          </a:xfrm>
          <a:solidFill>
            <a:srgbClr val="FFFFFF">
              <a:shade val="85000"/>
            </a:srgbClr>
          </a:solidFill>
          <a:ln w="114300" cap="sq">
            <a:noFill/>
            <a:miter lim="800000"/>
          </a:ln>
          <a:effectLst/>
          <a:scene3d>
            <a:camera prst="perspectiveRelaxed">
              <a:rot lat="0" lon="0" rev="0"/>
            </a:camera>
            <a:lightRig rig="twoPt" dir="t">
              <a:rot lat="0" lon="0" rev="7200000"/>
            </a:lightRig>
          </a:scene3d>
          <a:sp3d prstMaterial="matte">
            <a:contourClr>
              <a:srgbClr val="FFFFFF"/>
            </a:contourClr>
          </a:sp3d>
        </p:spPr>
        <p:txBody>
          <a:bodyPr>
            <a:normAutofit/>
          </a:bodyPr>
          <a:lstStyle>
            <a:lvl1pPr marL="0" indent="0">
              <a:buNone/>
              <a:defRPr sz="1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Drag picture to placeholder or click icon to add</a:t>
            </a:r>
            <a:endParaRPr/>
          </a:p>
        </p:txBody>
      </p:sp>
      <p:sp>
        <p:nvSpPr>
          <p:cNvPr id="13" name="Picture Placeholder 2"/>
          <p:cNvSpPr>
            <a:spLocks noGrp="1"/>
          </p:cNvSpPr>
          <p:nvPr>
            <p:ph type="pic" idx="15"/>
          </p:nvPr>
        </p:nvSpPr>
        <p:spPr>
          <a:xfrm rot="21315648">
            <a:off x="5321748" y="780292"/>
            <a:ext cx="1243584" cy="1664208"/>
          </a:xfrm>
          <a:solidFill>
            <a:srgbClr val="FFFFFF">
              <a:shade val="85000"/>
            </a:srgbClr>
          </a:solidFill>
          <a:ln w="114300" cap="sq">
            <a:noFill/>
            <a:miter lim="800000"/>
          </a:ln>
          <a:effectLst/>
          <a:scene3d>
            <a:camera prst="perspectiveRelaxed">
              <a:rot lat="0" lon="0" rev="0"/>
            </a:camera>
            <a:lightRig rig="twoPt" dir="t">
              <a:rot lat="0" lon="0" rev="7200000"/>
            </a:lightRig>
          </a:scene3d>
          <a:sp3d prstMaterial="matte">
            <a:contourClr>
              <a:srgbClr val="FFFFFF"/>
            </a:contourClr>
          </a:sp3d>
        </p:spPr>
        <p:txBody>
          <a:bodyPr>
            <a:normAutofit/>
          </a:bodyPr>
          <a:lstStyle>
            <a:lvl1pPr marL="0" indent="0">
              <a:buNone/>
              <a:defRPr sz="1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Drag picture to placeholder or click icon to add</a:t>
            </a:r>
            <a:endParaRPr/>
          </a:p>
        </p:txBody>
      </p:sp>
      <p:pic>
        <p:nvPicPr>
          <p:cNvPr id="14" name="Picture 13" descr="pictureStamp-Frame.png"/>
          <p:cNvPicPr>
            <a:picLocks noChangeAspect="1"/>
          </p:cNvPicPr>
          <p:nvPr/>
        </p:nvPicPr>
        <p:blipFill>
          <a:blip r:embed="rId4"/>
          <a:stretch>
            <a:fillRect/>
          </a:stretch>
        </p:blipFill>
        <p:spPr>
          <a:xfrm rot="151790">
            <a:off x="3591963" y="936015"/>
            <a:ext cx="1610332" cy="2025115"/>
          </a:xfrm>
          <a:prstGeom prst="rect">
            <a:avLst/>
          </a:prstGeom>
        </p:spPr>
      </p:pic>
      <p:sp>
        <p:nvSpPr>
          <p:cNvPr id="17" name="Picture Placeholder 2"/>
          <p:cNvSpPr>
            <a:spLocks noGrp="1"/>
          </p:cNvSpPr>
          <p:nvPr>
            <p:ph type="pic" idx="17"/>
          </p:nvPr>
        </p:nvSpPr>
        <p:spPr>
          <a:xfrm rot="100778">
            <a:off x="3775337" y="1116468"/>
            <a:ext cx="1243584" cy="1664208"/>
          </a:xfrm>
          <a:solidFill>
            <a:srgbClr val="FFFFFF">
              <a:shade val="85000"/>
            </a:srgbClr>
          </a:solidFill>
          <a:ln w="114300" cap="sq">
            <a:noFill/>
            <a:miter lim="800000"/>
          </a:ln>
          <a:effectLst/>
          <a:scene3d>
            <a:camera prst="perspectiveRelaxed">
              <a:rot lat="0" lon="0" rev="0"/>
            </a:camera>
            <a:lightRig rig="twoPt" dir="t">
              <a:rot lat="0" lon="0" rev="7200000"/>
            </a:lightRig>
          </a:scene3d>
          <a:sp3d prstMaterial="matte">
            <a:contourClr>
              <a:srgbClr val="FFFFFF"/>
            </a:contourClr>
          </a:sp3d>
        </p:spPr>
        <p:txBody>
          <a:bodyPr>
            <a:normAutofit/>
          </a:bodyPr>
          <a:lstStyle>
            <a:lvl1pPr marL="0" indent="0">
              <a:buNone/>
              <a:defRPr sz="1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Drag picture to placeholder or click icon to add</a:t>
            </a:r>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71500" y="1282700"/>
            <a:ext cx="8001000" cy="1917700"/>
          </a:xfrm>
        </p:spPr>
        <p:txBody>
          <a:bodyPr anchor="b" anchorCtr="0">
            <a:noAutofit/>
          </a:bodyPr>
          <a:lstStyle>
            <a:lvl1pPr algn="ctr">
              <a:defRPr sz="5600" b="0" cap="none" baseline="0">
                <a:solidFill>
                  <a:schemeClr val="tx1"/>
                </a:solidFill>
              </a:defRPr>
            </a:lvl1pPr>
          </a:lstStyle>
          <a:p>
            <a:r>
              <a:rPr lang="tr-TR" smtClean="0"/>
              <a:t>Click to edit Master title style</a:t>
            </a:r>
            <a:endParaRPr/>
          </a:p>
        </p:txBody>
      </p:sp>
      <p:sp>
        <p:nvSpPr>
          <p:cNvPr id="3" name="Text Placeholder 2"/>
          <p:cNvSpPr>
            <a:spLocks noGrp="1"/>
          </p:cNvSpPr>
          <p:nvPr>
            <p:ph type="body" idx="1"/>
          </p:nvPr>
        </p:nvSpPr>
        <p:spPr>
          <a:xfrm>
            <a:off x="571500" y="3644153"/>
            <a:ext cx="8001000" cy="833718"/>
          </a:xfrm>
        </p:spPr>
        <p:txBody>
          <a:bodyPr anchor="t" anchorCtr="0"/>
          <a:lstStyle>
            <a:lvl1pPr marL="0" indent="0" algn="ctr">
              <a:spcAft>
                <a:spcPts val="0"/>
              </a:spcAft>
              <a:buNone/>
              <a:defRPr sz="2000" cap="none" baseline="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Click to edit Master text styles</a:t>
            </a:r>
          </a:p>
        </p:txBody>
      </p:sp>
      <p:sp>
        <p:nvSpPr>
          <p:cNvPr id="4" name="Date Placeholder 3"/>
          <p:cNvSpPr>
            <a:spLocks noGrp="1"/>
          </p:cNvSpPr>
          <p:nvPr>
            <p:ph type="dt" sz="half" idx="10"/>
          </p:nvPr>
        </p:nvSpPr>
        <p:spPr/>
        <p:txBody>
          <a:bodyPr/>
          <a:lstStyle/>
          <a:p>
            <a:fld id="{A4A6734C-E115-4BC5-9FB0-F9BF6FABFDA0}" type="datetimeFigureOut">
              <a:rPr lang="en-US" smtClean="0"/>
              <a:t>11/29/2019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739C4FB-7D33-419B-8833-D1372BFD11C8}" type="slidenum">
              <a:rPr lang="en-US" smtClean="0"/>
              <a:t>‹#›</a:t>
            </a:fld>
            <a:endParaRPr lang="en-US"/>
          </a:p>
        </p:txBody>
      </p:sp>
      <p:pic>
        <p:nvPicPr>
          <p:cNvPr id="9" name="Picture 8" descr="standardRule.png"/>
          <p:cNvPicPr>
            <a:picLocks noChangeAspect="1"/>
          </p:cNvPicPr>
          <p:nvPr/>
        </p:nvPicPr>
        <p:blipFill>
          <a:blip r:embed="rId2"/>
          <a:stretch>
            <a:fillRect/>
          </a:stretch>
        </p:blipFill>
        <p:spPr>
          <a:xfrm>
            <a:off x="2705100" y="3352800"/>
            <a:ext cx="3733800" cy="152400"/>
          </a:xfrm>
          <a:prstGeom prst="rect">
            <a:avLst/>
          </a:prstGeom>
          <a:effectLst>
            <a:outerShdw blurRad="25400" sx="101000" sy="101000" algn="ctr" rotWithShape="0">
              <a:prstClr val="black">
                <a:alpha val="40000"/>
              </a:prstClr>
            </a:outerShdw>
          </a:effectLst>
        </p:spPr>
      </p:pic>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571500" y="274638"/>
            <a:ext cx="8001000" cy="1143000"/>
          </a:xfrm>
        </p:spPr>
        <p:txBody>
          <a:bodyPr/>
          <a:lstStyle/>
          <a:p>
            <a:r>
              <a:rPr lang="tr-TR" smtClean="0"/>
              <a:t>Click to edit Master title style</a:t>
            </a:r>
            <a:endParaRPr/>
          </a:p>
        </p:txBody>
      </p:sp>
      <p:sp>
        <p:nvSpPr>
          <p:cNvPr id="3" name="Content Placeholder 2"/>
          <p:cNvSpPr>
            <a:spLocks noGrp="1"/>
          </p:cNvSpPr>
          <p:nvPr>
            <p:ph sz="half" idx="1"/>
          </p:nvPr>
        </p:nvSpPr>
        <p:spPr>
          <a:xfrm>
            <a:off x="571500" y="1936751"/>
            <a:ext cx="3749040" cy="4102100"/>
          </a:xfrm>
        </p:spPr>
        <p:txBody>
          <a:bodyPr>
            <a:normAutofit/>
          </a:bodyPr>
          <a:lstStyle>
            <a:lvl1pPr>
              <a:spcAft>
                <a:spcPts val="1600"/>
              </a:spcAft>
              <a:defRPr sz="2000"/>
            </a:lvl1pPr>
            <a:lvl2pPr>
              <a:defRPr sz="1800"/>
            </a:lvl2pPr>
            <a:lvl3pPr>
              <a:defRPr sz="1800"/>
            </a:lvl3pPr>
            <a:lvl4pPr>
              <a:defRPr sz="1800"/>
            </a:lvl4pPr>
            <a:lvl5pPr>
              <a:defRPr sz="1800"/>
            </a:lvl5pPr>
            <a:lvl6pPr marL="2290763" indent="-461963">
              <a:defRPr sz="1800"/>
            </a:lvl6pPr>
            <a:lvl7pPr marL="2290763" indent="-461963">
              <a:defRPr sz="1800"/>
            </a:lvl7pPr>
            <a:lvl8pPr marL="2290763" indent="-461963">
              <a:defRPr sz="1800"/>
            </a:lvl8pPr>
            <a:lvl9pPr marL="2290763" indent="-461963">
              <a:defRPr sz="18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dirty="0"/>
          </a:p>
        </p:txBody>
      </p:sp>
      <p:sp>
        <p:nvSpPr>
          <p:cNvPr id="4" name="Content Placeholder 3"/>
          <p:cNvSpPr>
            <a:spLocks noGrp="1"/>
          </p:cNvSpPr>
          <p:nvPr>
            <p:ph sz="half" idx="2"/>
          </p:nvPr>
        </p:nvSpPr>
        <p:spPr>
          <a:xfrm>
            <a:off x="4823460" y="1936751"/>
            <a:ext cx="3749040" cy="4102100"/>
          </a:xfrm>
        </p:spPr>
        <p:txBody>
          <a:bodyPr>
            <a:normAutofit/>
          </a:bodyPr>
          <a:lstStyle>
            <a:lvl1pPr>
              <a:spcAft>
                <a:spcPts val="1600"/>
              </a:spcAft>
              <a:defRPr sz="2000"/>
            </a:lvl1pPr>
            <a:lvl2pPr>
              <a:defRPr sz="1800"/>
            </a:lvl2pPr>
            <a:lvl3pPr>
              <a:defRPr sz="1800"/>
            </a:lvl3pPr>
            <a:lvl4pPr>
              <a:defRPr sz="1800"/>
            </a:lvl4pPr>
            <a:lvl5pPr>
              <a:defRPr sz="1800"/>
            </a:lvl5pPr>
            <a:lvl6pPr marL="2290763" indent="-461963">
              <a:defRPr sz="1800"/>
            </a:lvl6pPr>
            <a:lvl7pPr marL="2290763" indent="-461963">
              <a:defRPr sz="1800"/>
            </a:lvl7pPr>
            <a:lvl8pPr marL="2290763" indent="-461963">
              <a:defRPr sz="1800"/>
            </a:lvl8pPr>
            <a:lvl9pPr marL="2290763" indent="-461963">
              <a:defRPr sz="18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dirty="0"/>
          </a:p>
        </p:txBody>
      </p:sp>
      <p:sp>
        <p:nvSpPr>
          <p:cNvPr id="5" name="Date Placeholder 4"/>
          <p:cNvSpPr>
            <a:spLocks noGrp="1"/>
          </p:cNvSpPr>
          <p:nvPr>
            <p:ph type="dt" sz="half" idx="10"/>
          </p:nvPr>
        </p:nvSpPr>
        <p:spPr/>
        <p:txBody>
          <a:bodyPr/>
          <a:lstStyle/>
          <a:p>
            <a:fld id="{A4A6734C-E115-4BC5-9FB0-F9BF6FABFDA0}" type="datetimeFigureOut">
              <a:rPr lang="en-US" smtClean="0"/>
              <a:t>11/29/2019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739C4FB-7D33-419B-8833-D1372BFD11C8}" type="slidenum">
              <a:rPr lang="en-US" smtClean="0"/>
              <a:t>‹#›</a:t>
            </a:fld>
            <a:endParaRPr lang="en-US"/>
          </a:p>
        </p:txBody>
      </p:sp>
      <p:pic>
        <p:nvPicPr>
          <p:cNvPr id="9" name="Picture 8" descr="standardRule.png"/>
          <p:cNvPicPr>
            <a:picLocks noChangeAspect="1"/>
          </p:cNvPicPr>
          <p:nvPr/>
        </p:nvPicPr>
        <p:blipFill>
          <a:blip r:embed="rId2"/>
          <a:stretch>
            <a:fillRect/>
          </a:stretch>
        </p:blipFill>
        <p:spPr>
          <a:xfrm>
            <a:off x="2705100" y="1524000"/>
            <a:ext cx="3733800" cy="152400"/>
          </a:xfrm>
          <a:prstGeom prst="rect">
            <a:avLst/>
          </a:prstGeom>
          <a:effectLst>
            <a:outerShdw blurRad="25400" sx="101000" sy="101000" algn="ctr" rotWithShape="0">
              <a:prstClr val="black">
                <a:alpha val="40000"/>
              </a:prstClr>
            </a:outerShdw>
          </a:effectLst>
        </p:spPr>
      </p:pic>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71500" y="274638"/>
            <a:ext cx="8001000" cy="1143000"/>
          </a:xfrm>
        </p:spPr>
        <p:txBody>
          <a:bodyPr/>
          <a:lstStyle>
            <a:lvl1pPr>
              <a:defRPr/>
            </a:lvl1pPr>
          </a:lstStyle>
          <a:p>
            <a:r>
              <a:rPr lang="tr-TR" smtClean="0"/>
              <a:t>Click to edit Master title style</a:t>
            </a:r>
            <a:endParaRPr/>
          </a:p>
        </p:txBody>
      </p:sp>
      <p:sp>
        <p:nvSpPr>
          <p:cNvPr id="3" name="Text Placeholder 2"/>
          <p:cNvSpPr>
            <a:spLocks noGrp="1"/>
          </p:cNvSpPr>
          <p:nvPr>
            <p:ph type="body" idx="1"/>
          </p:nvPr>
        </p:nvSpPr>
        <p:spPr>
          <a:xfrm>
            <a:off x="571500" y="1874838"/>
            <a:ext cx="3749040" cy="639762"/>
          </a:xfrm>
        </p:spPr>
        <p:txBody>
          <a:bodyPr anchor="ctr" anchorCtr="0">
            <a:noAutofit/>
          </a:bodyPr>
          <a:lstStyle>
            <a:lvl1pPr marL="0" indent="0" algn="ctr">
              <a:spcAft>
                <a:spcPts val="0"/>
              </a:spcAft>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Click to edit Master text styles</a:t>
            </a:r>
          </a:p>
        </p:txBody>
      </p:sp>
      <p:sp>
        <p:nvSpPr>
          <p:cNvPr id="4" name="Content Placeholder 3"/>
          <p:cNvSpPr>
            <a:spLocks noGrp="1"/>
          </p:cNvSpPr>
          <p:nvPr>
            <p:ph sz="half" idx="2"/>
          </p:nvPr>
        </p:nvSpPr>
        <p:spPr>
          <a:xfrm>
            <a:off x="571500" y="2590800"/>
            <a:ext cx="3749040" cy="3448050"/>
          </a:xfrm>
        </p:spPr>
        <p:txBody>
          <a:bodyPr>
            <a:normAutofit/>
          </a:bodyPr>
          <a:lstStyle>
            <a:lvl1pPr>
              <a:spcAft>
                <a:spcPts val="1400"/>
              </a:spcAft>
              <a:defRPr sz="1800"/>
            </a:lvl1pPr>
            <a:lvl2pPr>
              <a:defRPr sz="1800"/>
            </a:lvl2pPr>
            <a:lvl3pPr>
              <a:defRPr sz="1800"/>
            </a:lvl3pPr>
            <a:lvl4pPr>
              <a:defRPr sz="1800"/>
            </a:lvl4pPr>
            <a:lvl5pPr>
              <a:defRPr sz="1800"/>
            </a:lvl5pPr>
            <a:lvl6pPr marL="2290763" indent="-461963">
              <a:defRPr sz="1800"/>
            </a:lvl6pPr>
            <a:lvl7pPr marL="2290763" indent="-461963">
              <a:defRPr sz="1800"/>
            </a:lvl7pPr>
            <a:lvl8pPr marL="2290763" indent="-461963">
              <a:defRPr sz="1800"/>
            </a:lvl8pPr>
            <a:lvl9pPr marL="2290763" indent="-461963">
              <a:defRPr sz="18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dirty="0"/>
          </a:p>
        </p:txBody>
      </p:sp>
      <p:sp>
        <p:nvSpPr>
          <p:cNvPr id="5" name="Text Placeholder 4"/>
          <p:cNvSpPr>
            <a:spLocks noGrp="1"/>
          </p:cNvSpPr>
          <p:nvPr>
            <p:ph type="body" sz="quarter" idx="3"/>
          </p:nvPr>
        </p:nvSpPr>
        <p:spPr>
          <a:xfrm>
            <a:off x="4823460" y="1874838"/>
            <a:ext cx="3749040" cy="639762"/>
          </a:xfrm>
        </p:spPr>
        <p:txBody>
          <a:bodyPr anchor="ctr" anchorCtr="0">
            <a:noAutofit/>
          </a:bodyPr>
          <a:lstStyle>
            <a:lvl1pPr marL="0" indent="0" algn="ctr">
              <a:spcAft>
                <a:spcPts val="0"/>
              </a:spcAft>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Click to edit Master text styles</a:t>
            </a:r>
          </a:p>
        </p:txBody>
      </p:sp>
      <p:sp>
        <p:nvSpPr>
          <p:cNvPr id="6" name="Content Placeholder 5"/>
          <p:cNvSpPr>
            <a:spLocks noGrp="1"/>
          </p:cNvSpPr>
          <p:nvPr>
            <p:ph sz="quarter" idx="4"/>
          </p:nvPr>
        </p:nvSpPr>
        <p:spPr>
          <a:xfrm>
            <a:off x="4823460" y="2590800"/>
            <a:ext cx="3749040" cy="3448050"/>
          </a:xfrm>
        </p:spPr>
        <p:txBody>
          <a:bodyPr>
            <a:normAutofit/>
          </a:bodyPr>
          <a:lstStyle>
            <a:lvl1pPr>
              <a:spcAft>
                <a:spcPts val="1400"/>
              </a:spcAft>
              <a:defRPr sz="1800"/>
            </a:lvl1pPr>
            <a:lvl2pPr>
              <a:defRPr sz="1800"/>
            </a:lvl2pPr>
            <a:lvl3pPr>
              <a:defRPr sz="1800"/>
            </a:lvl3pPr>
            <a:lvl4pPr>
              <a:defRPr sz="1800"/>
            </a:lvl4pPr>
            <a:lvl5pPr>
              <a:defRPr sz="1800"/>
            </a:lvl5pPr>
            <a:lvl6pPr marL="2290763" indent="-461963">
              <a:defRPr sz="1800"/>
            </a:lvl6pPr>
            <a:lvl7pPr marL="2290763" indent="-461963">
              <a:defRPr sz="1800"/>
            </a:lvl7pPr>
            <a:lvl8pPr marL="2290763" indent="-461963">
              <a:defRPr sz="1800"/>
            </a:lvl8pPr>
            <a:lvl9pPr marL="2290763" indent="-461963">
              <a:defRPr sz="18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dirty="0"/>
          </a:p>
        </p:txBody>
      </p:sp>
      <p:sp>
        <p:nvSpPr>
          <p:cNvPr id="7" name="Date Placeholder 6"/>
          <p:cNvSpPr>
            <a:spLocks noGrp="1"/>
          </p:cNvSpPr>
          <p:nvPr>
            <p:ph type="dt" sz="half" idx="10"/>
          </p:nvPr>
        </p:nvSpPr>
        <p:spPr/>
        <p:txBody>
          <a:bodyPr/>
          <a:lstStyle/>
          <a:p>
            <a:fld id="{A4A6734C-E115-4BC5-9FB0-F9BF6FABFDA0}" type="datetimeFigureOut">
              <a:rPr lang="en-US" smtClean="0"/>
              <a:t>11/29/2019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739C4FB-7D33-419B-8833-D1372BFD11C8}" type="slidenum">
              <a:rPr lang="en-US" smtClean="0"/>
              <a:t>‹#›</a:t>
            </a:fld>
            <a:endParaRPr lang="en-US"/>
          </a:p>
        </p:txBody>
      </p:sp>
      <p:pic>
        <p:nvPicPr>
          <p:cNvPr id="11" name="Picture 10" descr="standardRule.png"/>
          <p:cNvPicPr>
            <a:picLocks noChangeAspect="1"/>
          </p:cNvPicPr>
          <p:nvPr/>
        </p:nvPicPr>
        <p:blipFill>
          <a:blip r:embed="rId2"/>
          <a:stretch>
            <a:fillRect/>
          </a:stretch>
        </p:blipFill>
        <p:spPr>
          <a:xfrm>
            <a:off x="2705100" y="1524000"/>
            <a:ext cx="3733800" cy="152400"/>
          </a:xfrm>
          <a:prstGeom prst="rect">
            <a:avLst/>
          </a:prstGeom>
          <a:effectLst>
            <a:outerShdw blurRad="25400" sx="101000" sy="101000" algn="ctr" rotWithShape="0">
              <a:prstClr val="black">
                <a:alpha val="40000"/>
              </a:prstClr>
            </a:outerShdw>
          </a:effectLst>
        </p:spPr>
      </p:pic>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a:p>
        </p:txBody>
      </p:sp>
      <p:sp>
        <p:nvSpPr>
          <p:cNvPr id="3" name="Date Placeholder 2"/>
          <p:cNvSpPr>
            <a:spLocks noGrp="1"/>
          </p:cNvSpPr>
          <p:nvPr>
            <p:ph type="dt" sz="half" idx="10"/>
          </p:nvPr>
        </p:nvSpPr>
        <p:spPr/>
        <p:txBody>
          <a:bodyPr/>
          <a:lstStyle/>
          <a:p>
            <a:fld id="{A4A6734C-E115-4BC5-9FB0-F9BF6FABFDA0}" type="datetimeFigureOut">
              <a:rPr lang="en-US" smtClean="0"/>
              <a:t>11/29/2019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739C4FB-7D33-419B-8833-D1372BFD11C8}"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4A6734C-E115-4BC5-9FB0-F9BF6FABFDA0}" type="datetimeFigureOut">
              <a:rPr lang="en-US" smtClean="0"/>
              <a:t>11/29/2019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739C4FB-7D33-419B-8833-D1372BFD11C8}"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96153" y="443752"/>
            <a:ext cx="3749040" cy="1707777"/>
          </a:xfrm>
        </p:spPr>
        <p:txBody>
          <a:bodyPr anchor="b">
            <a:noAutofit/>
          </a:bodyPr>
          <a:lstStyle>
            <a:lvl1pPr algn="ctr">
              <a:defRPr sz="3600" b="0"/>
            </a:lvl1pPr>
          </a:lstStyle>
          <a:p>
            <a:r>
              <a:rPr lang="tr-TR" smtClean="0"/>
              <a:t>Click to edit Master title style</a:t>
            </a:r>
            <a:endParaRPr/>
          </a:p>
        </p:txBody>
      </p:sp>
      <p:sp>
        <p:nvSpPr>
          <p:cNvPr id="3" name="Content Placeholder 2"/>
          <p:cNvSpPr>
            <a:spLocks noGrp="1"/>
          </p:cNvSpPr>
          <p:nvPr>
            <p:ph idx="1"/>
          </p:nvPr>
        </p:nvSpPr>
        <p:spPr>
          <a:xfrm>
            <a:off x="4827494" y="430306"/>
            <a:ext cx="3749040" cy="5608544"/>
          </a:xfrm>
        </p:spPr>
        <p:txBody>
          <a:bodyPr>
            <a:normAutofit/>
          </a:bodyPr>
          <a:lstStyle>
            <a:lvl1pPr>
              <a:defRPr sz="2400"/>
            </a:lvl1pPr>
            <a:lvl2pPr>
              <a:defRPr sz="2200"/>
            </a:lvl2pPr>
            <a:lvl3pPr>
              <a:defRPr sz="2000"/>
            </a:lvl3pPr>
            <a:lvl4pPr>
              <a:defRPr sz="1800"/>
            </a:lvl4pPr>
            <a:lvl5pPr>
              <a:defRPr sz="1800"/>
            </a:lvl5pPr>
            <a:lvl6pPr marL="2290763" indent="-461963">
              <a:defRPr sz="2000"/>
            </a:lvl6pPr>
            <a:lvl7pPr marL="2290763" indent="-461963">
              <a:defRPr sz="2000"/>
            </a:lvl7pPr>
            <a:lvl8pPr marL="2290763" indent="-461963">
              <a:defRPr sz="2000"/>
            </a:lvl8pPr>
            <a:lvl9pPr marL="2290763" indent="-461963">
              <a:defRPr sz="20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dirty="0"/>
          </a:p>
        </p:txBody>
      </p:sp>
      <p:sp>
        <p:nvSpPr>
          <p:cNvPr id="4" name="Text Placeholder 3"/>
          <p:cNvSpPr>
            <a:spLocks noGrp="1"/>
          </p:cNvSpPr>
          <p:nvPr>
            <p:ph type="body" sz="half" idx="2"/>
          </p:nvPr>
        </p:nvSpPr>
        <p:spPr>
          <a:xfrm>
            <a:off x="596153" y="2554940"/>
            <a:ext cx="3749040" cy="3146613"/>
          </a:xfrm>
        </p:spPr>
        <p:txBody>
          <a:bodyPr>
            <a:normAutofit/>
          </a:bodyPr>
          <a:lstStyle>
            <a:lvl1pPr marL="0" indent="0" algn="ctr">
              <a:spcAft>
                <a:spcPts val="1000"/>
              </a:spcAft>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Click to edit Master text styles</a:t>
            </a:r>
          </a:p>
        </p:txBody>
      </p:sp>
      <p:sp>
        <p:nvSpPr>
          <p:cNvPr id="5" name="Date Placeholder 4"/>
          <p:cNvSpPr>
            <a:spLocks noGrp="1"/>
          </p:cNvSpPr>
          <p:nvPr>
            <p:ph type="dt" sz="half" idx="10"/>
          </p:nvPr>
        </p:nvSpPr>
        <p:spPr/>
        <p:txBody>
          <a:bodyPr/>
          <a:lstStyle/>
          <a:p>
            <a:fld id="{A4A6734C-E115-4BC5-9FB0-F9BF6FABFDA0}" type="datetimeFigureOut">
              <a:rPr lang="en-US" smtClean="0"/>
              <a:t>11/29/2019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739C4FB-7D33-419B-8833-D1372BFD11C8}" type="slidenum">
              <a:rPr lang="en-US" smtClean="0"/>
              <a:t>‹#›</a:t>
            </a:fld>
            <a:endParaRPr lang="en-US"/>
          </a:p>
        </p:txBody>
      </p:sp>
      <p:pic>
        <p:nvPicPr>
          <p:cNvPr id="9" name="Picture 8" descr="shortRule.png"/>
          <p:cNvPicPr>
            <a:picLocks noChangeAspect="1"/>
          </p:cNvPicPr>
          <p:nvPr/>
        </p:nvPicPr>
        <p:blipFill>
          <a:blip r:embed="rId2"/>
          <a:stretch>
            <a:fillRect/>
          </a:stretch>
        </p:blipFill>
        <p:spPr>
          <a:xfrm>
            <a:off x="1222898" y="2305609"/>
            <a:ext cx="2495550" cy="95250"/>
          </a:xfrm>
          <a:prstGeom prst="rect">
            <a:avLst/>
          </a:prstGeom>
          <a:effectLst>
            <a:outerShdw blurRad="25400" sx="101000" sy="101000" algn="ctr" rotWithShape="0">
              <a:prstClr val="black">
                <a:alpha val="40000"/>
              </a:prstClr>
            </a:outerShdw>
          </a:effectLst>
        </p:spPr>
      </p:pic>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3.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pic>
        <p:nvPicPr>
          <p:cNvPr id="7" name="Picture 6" descr="TextPageOverlay.png"/>
          <p:cNvPicPr>
            <a:picLocks noChangeAspect="1"/>
          </p:cNvPicPr>
          <p:nvPr/>
        </p:nvPicPr>
        <p:blipFill>
          <a:blip r:embed="rId18"/>
          <a:stretch>
            <a:fillRect/>
          </a:stretch>
        </p:blipFill>
        <p:spPr>
          <a:xfrm>
            <a:off x="0" y="0"/>
            <a:ext cx="9144000" cy="6858000"/>
          </a:xfrm>
          <a:prstGeom prst="rect">
            <a:avLst/>
          </a:prstGeom>
        </p:spPr>
      </p:pic>
      <p:sp>
        <p:nvSpPr>
          <p:cNvPr id="5" name="Footer Placeholder 4"/>
          <p:cNvSpPr>
            <a:spLocks noGrp="1"/>
          </p:cNvSpPr>
          <p:nvPr>
            <p:ph type="ftr" sz="quarter" idx="3"/>
          </p:nvPr>
        </p:nvSpPr>
        <p:spPr>
          <a:xfrm>
            <a:off x="571500" y="6158753"/>
            <a:ext cx="3200400" cy="365125"/>
          </a:xfrm>
          <a:prstGeom prst="rect">
            <a:avLst/>
          </a:prstGeom>
        </p:spPr>
        <p:txBody>
          <a:bodyPr vert="horz" lIns="91440" tIns="45720" rIns="91440" bIns="45720" rtlCol="0" anchor="ctr"/>
          <a:lstStyle>
            <a:lvl1pPr algn="l">
              <a:defRPr sz="1200">
                <a:solidFill>
                  <a:schemeClr val="bg2"/>
                </a:solidFill>
              </a:defRPr>
            </a:lvl1pPr>
          </a:lstStyle>
          <a:p>
            <a:endParaRPr lang="en-US"/>
          </a:p>
        </p:txBody>
      </p:sp>
      <p:sp>
        <p:nvSpPr>
          <p:cNvPr id="2" name="Title Placeholder 1"/>
          <p:cNvSpPr>
            <a:spLocks noGrp="1"/>
          </p:cNvSpPr>
          <p:nvPr>
            <p:ph type="title"/>
          </p:nvPr>
        </p:nvSpPr>
        <p:spPr>
          <a:xfrm>
            <a:off x="571500" y="274638"/>
            <a:ext cx="8001000" cy="1143000"/>
          </a:xfrm>
          <a:prstGeom prst="rect">
            <a:avLst/>
          </a:prstGeom>
        </p:spPr>
        <p:txBody>
          <a:bodyPr vert="horz" lIns="91440" tIns="45720" rIns="91440" bIns="45720" rtlCol="0" anchor="ctr">
            <a:noAutofit/>
          </a:bodyPr>
          <a:lstStyle/>
          <a:p>
            <a:r>
              <a:rPr lang="tr-TR" smtClean="0"/>
              <a:t>Click to edit Master title style</a:t>
            </a:r>
            <a:endParaRPr/>
          </a:p>
        </p:txBody>
      </p:sp>
      <p:sp>
        <p:nvSpPr>
          <p:cNvPr id="3" name="Text Placeholder 2"/>
          <p:cNvSpPr>
            <a:spLocks noGrp="1"/>
          </p:cNvSpPr>
          <p:nvPr>
            <p:ph type="body" idx="1"/>
          </p:nvPr>
        </p:nvSpPr>
        <p:spPr>
          <a:xfrm>
            <a:off x="571500" y="1905000"/>
            <a:ext cx="8001000" cy="4114800"/>
          </a:xfrm>
          <a:prstGeom prst="rect">
            <a:avLst/>
          </a:prstGeom>
        </p:spPr>
        <p:txBody>
          <a:bodyPr vert="horz" lIns="91440" tIns="45720" rIns="91440" bIns="45720" rtlCol="0">
            <a:normAutofit/>
          </a:body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dirty="0"/>
          </a:p>
        </p:txBody>
      </p:sp>
      <p:sp>
        <p:nvSpPr>
          <p:cNvPr id="4" name="Date Placeholder 3"/>
          <p:cNvSpPr>
            <a:spLocks noGrp="1"/>
          </p:cNvSpPr>
          <p:nvPr>
            <p:ph type="dt" sz="half" idx="2"/>
          </p:nvPr>
        </p:nvSpPr>
        <p:spPr>
          <a:xfrm>
            <a:off x="5372100" y="6158753"/>
            <a:ext cx="3200400" cy="365125"/>
          </a:xfrm>
          <a:prstGeom prst="rect">
            <a:avLst/>
          </a:prstGeom>
        </p:spPr>
        <p:txBody>
          <a:bodyPr vert="horz" lIns="91440" tIns="45720" rIns="91440" bIns="45720" rtlCol="0" anchor="ctr"/>
          <a:lstStyle>
            <a:lvl1pPr algn="r">
              <a:defRPr sz="1200">
                <a:solidFill>
                  <a:schemeClr val="bg2"/>
                </a:solidFill>
              </a:defRPr>
            </a:lvl1pPr>
          </a:lstStyle>
          <a:p>
            <a:fld id="{A4A6734C-E115-4BC5-9FB0-F9BF6FABFDA0}" type="datetimeFigureOut">
              <a:rPr lang="en-US" smtClean="0"/>
              <a:t>11/29/2019</a:t>
            </a:fld>
            <a:endParaRPr lang="en-US"/>
          </a:p>
        </p:txBody>
      </p:sp>
      <p:sp>
        <p:nvSpPr>
          <p:cNvPr id="6" name="Slide Number Placeholder 5"/>
          <p:cNvSpPr>
            <a:spLocks noGrp="1"/>
          </p:cNvSpPr>
          <p:nvPr>
            <p:ph type="sldNum" sz="quarter" idx="4"/>
          </p:nvPr>
        </p:nvSpPr>
        <p:spPr>
          <a:xfrm>
            <a:off x="4046220" y="6158753"/>
            <a:ext cx="1051560" cy="365125"/>
          </a:xfrm>
          <a:prstGeom prst="rect">
            <a:avLst/>
          </a:prstGeom>
        </p:spPr>
        <p:txBody>
          <a:bodyPr vert="horz" lIns="91440" tIns="45720" rIns="91440" bIns="45720" rtlCol="0" anchor="ctr"/>
          <a:lstStyle>
            <a:lvl1pPr algn="ctr">
              <a:defRPr sz="1200">
                <a:solidFill>
                  <a:schemeClr val="bg2"/>
                </a:solidFill>
              </a:defRPr>
            </a:lvl1pPr>
          </a:lstStyle>
          <a:p>
            <a:fld id="{D739C4FB-7D33-419B-8833-D1372BFD11C8}"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ctr" defTabSz="914400" rtl="0" eaLnBrk="1" latinLnBrk="0" hangingPunct="1">
        <a:spcBef>
          <a:spcPct val="0"/>
        </a:spcBef>
        <a:buNone/>
        <a:defRPr sz="5400" kern="1200">
          <a:solidFill>
            <a:schemeClr val="tx1"/>
          </a:solidFill>
          <a:latin typeface="+mj-lt"/>
          <a:ea typeface="+mj-ea"/>
          <a:cs typeface="+mj-cs"/>
        </a:defRPr>
      </a:lvl1pPr>
    </p:titleStyle>
    <p:bodyStyle>
      <a:lvl1pPr marL="457200" indent="-457200" algn="l" defTabSz="914400" rtl="0" eaLnBrk="1" latinLnBrk="0" hangingPunct="1">
        <a:spcBef>
          <a:spcPts val="0"/>
        </a:spcBef>
        <a:spcAft>
          <a:spcPts val="2000"/>
        </a:spcAft>
        <a:buFont typeface="Wingdings 2" pitchFamily="18" charset="2"/>
        <a:buChar char=""/>
        <a:defRPr sz="2400" kern="1200">
          <a:solidFill>
            <a:schemeClr val="tx1"/>
          </a:solidFill>
          <a:latin typeface="+mn-lt"/>
          <a:ea typeface="+mn-ea"/>
          <a:cs typeface="+mn-cs"/>
        </a:defRPr>
      </a:lvl1pPr>
      <a:lvl2pPr marL="914400" indent="-457200" algn="l" defTabSz="914400" rtl="0" eaLnBrk="1" latinLnBrk="0" hangingPunct="1">
        <a:spcBef>
          <a:spcPts val="0"/>
        </a:spcBef>
        <a:spcAft>
          <a:spcPts val="1000"/>
        </a:spcAft>
        <a:buClr>
          <a:schemeClr val="bg2"/>
        </a:buClr>
        <a:buFont typeface="Wingdings 2" pitchFamily="18" charset="2"/>
        <a:buChar char=""/>
        <a:defRPr sz="2200" kern="1200">
          <a:solidFill>
            <a:schemeClr val="tx1"/>
          </a:solidFill>
          <a:latin typeface="+mn-lt"/>
          <a:ea typeface="+mn-ea"/>
          <a:cs typeface="+mn-cs"/>
        </a:defRPr>
      </a:lvl2pPr>
      <a:lvl3pPr marL="1371600" indent="-457200" algn="l" defTabSz="914400" rtl="0" eaLnBrk="1" latinLnBrk="0" hangingPunct="1">
        <a:spcBef>
          <a:spcPts val="0"/>
        </a:spcBef>
        <a:spcAft>
          <a:spcPts val="1000"/>
        </a:spcAft>
        <a:buFont typeface="Wingdings 2" pitchFamily="18" charset="2"/>
        <a:buChar char=""/>
        <a:defRPr sz="2000" kern="1200">
          <a:solidFill>
            <a:schemeClr val="tx1"/>
          </a:solidFill>
          <a:latin typeface="+mn-lt"/>
          <a:ea typeface="+mn-ea"/>
          <a:cs typeface="+mn-cs"/>
        </a:defRPr>
      </a:lvl3pPr>
      <a:lvl4pPr marL="1828800" indent="-457200" algn="l" defTabSz="914400" rtl="0" eaLnBrk="1" latinLnBrk="0" hangingPunct="1">
        <a:spcBef>
          <a:spcPts val="0"/>
        </a:spcBef>
        <a:spcAft>
          <a:spcPts val="1000"/>
        </a:spcAft>
        <a:buClr>
          <a:schemeClr val="bg2"/>
        </a:buClr>
        <a:buFont typeface="Wingdings 2" pitchFamily="18" charset="2"/>
        <a:buChar char=""/>
        <a:defRPr sz="1800" kern="1200">
          <a:solidFill>
            <a:schemeClr val="tx1"/>
          </a:solidFill>
          <a:latin typeface="+mn-lt"/>
          <a:ea typeface="+mn-ea"/>
          <a:cs typeface="+mn-cs"/>
        </a:defRPr>
      </a:lvl4pPr>
      <a:lvl5pPr marL="2286000" indent="-457200" algn="l" defTabSz="914400" rtl="0" eaLnBrk="1" latinLnBrk="0" hangingPunct="1">
        <a:spcBef>
          <a:spcPts val="0"/>
        </a:spcBef>
        <a:spcAft>
          <a:spcPts val="1000"/>
        </a:spcAft>
        <a:buFont typeface="Wingdings 2" pitchFamily="18" charset="2"/>
        <a:buChar char=""/>
        <a:defRPr sz="1800" kern="1200">
          <a:solidFill>
            <a:schemeClr val="tx1"/>
          </a:solidFill>
          <a:latin typeface="+mn-lt"/>
          <a:ea typeface="+mn-ea"/>
          <a:cs typeface="+mn-cs"/>
        </a:defRPr>
      </a:lvl5pPr>
      <a:lvl6pPr marL="2743200" indent="-461963" algn="l" defTabSz="914400" rtl="0" eaLnBrk="1" latinLnBrk="0" hangingPunct="1">
        <a:spcBef>
          <a:spcPts val="0"/>
        </a:spcBef>
        <a:spcAft>
          <a:spcPts val="600"/>
        </a:spcAft>
        <a:buClr>
          <a:schemeClr val="bg2"/>
        </a:buClr>
        <a:buFont typeface="Wingdings 2" pitchFamily="18" charset="2"/>
        <a:buChar char="ò"/>
        <a:defRPr lang="en-US" sz="1800" kern="1200" dirty="0" smtClean="0">
          <a:solidFill>
            <a:schemeClr val="tx1"/>
          </a:solidFill>
          <a:latin typeface="+mn-lt"/>
          <a:ea typeface="+mn-ea"/>
          <a:cs typeface="+mn-cs"/>
        </a:defRPr>
      </a:lvl6pPr>
      <a:lvl7pPr marL="3205163" indent="-461963" algn="l" defTabSz="914400" rtl="0" eaLnBrk="1" latinLnBrk="0" hangingPunct="1">
        <a:spcBef>
          <a:spcPts val="0"/>
        </a:spcBef>
        <a:spcAft>
          <a:spcPts val="600"/>
        </a:spcAft>
        <a:buFont typeface="Wingdings 2" pitchFamily="18" charset="2"/>
        <a:buChar char="ò"/>
        <a:defRPr lang="en-US" sz="1800" kern="1200" dirty="0" smtClean="0">
          <a:solidFill>
            <a:schemeClr val="tx1"/>
          </a:solidFill>
          <a:latin typeface="+mn-lt"/>
          <a:ea typeface="+mn-ea"/>
          <a:cs typeface="+mn-cs"/>
        </a:defRPr>
      </a:lvl7pPr>
      <a:lvl8pPr marL="3657600" indent="-461963" algn="l" defTabSz="914400" rtl="0" eaLnBrk="1" latinLnBrk="0" hangingPunct="1">
        <a:spcBef>
          <a:spcPts val="0"/>
        </a:spcBef>
        <a:spcAft>
          <a:spcPts val="600"/>
        </a:spcAft>
        <a:buClr>
          <a:schemeClr val="bg2"/>
        </a:buClr>
        <a:buFont typeface="Wingdings 2" pitchFamily="18" charset="2"/>
        <a:buChar char="ò"/>
        <a:defRPr lang="en-US" sz="1800" kern="1200" dirty="0" smtClean="0">
          <a:solidFill>
            <a:schemeClr val="tx1"/>
          </a:solidFill>
          <a:latin typeface="+mn-lt"/>
          <a:ea typeface="+mn-ea"/>
          <a:cs typeface="+mn-cs"/>
        </a:defRPr>
      </a:lvl8pPr>
      <a:lvl9pPr marL="4119563" indent="-461963" algn="l" defTabSz="914400" rtl="0" eaLnBrk="1" latinLnBrk="0" hangingPunct="1">
        <a:spcBef>
          <a:spcPts val="0"/>
        </a:spcBef>
        <a:spcAft>
          <a:spcPts val="600"/>
        </a:spcAft>
        <a:buFont typeface="Wingdings 2" pitchFamily="18" charset="2"/>
        <a:buChar char="ò"/>
        <a:defRPr lang="en-US" sz="1800" kern="1200" dirty="0" smtClean="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ÇEVRE</a:t>
            </a:r>
            <a:r>
              <a:rPr lang="tr-TR" dirty="0" smtClean="0"/>
              <a:t> FELSEFESİ</a:t>
            </a:r>
            <a:r>
              <a:rPr lang="en-US" dirty="0" smtClean="0"/>
              <a:t> VE ÇEVRE ETİĞİ</a:t>
            </a:r>
            <a:r>
              <a:rPr lang="tr-TR" dirty="0" smtClean="0"/>
              <a:t> YAKLAŞIMLARI</a:t>
            </a:r>
            <a:br>
              <a:rPr lang="tr-TR" dirty="0" smtClean="0"/>
            </a:br>
            <a:r>
              <a:rPr lang="tr-TR" dirty="0" smtClean="0"/>
              <a:t>5.Hafta</a:t>
            </a:r>
            <a:endParaRPr lang="en-US" dirty="0"/>
          </a:p>
        </p:txBody>
      </p:sp>
      <p:sp>
        <p:nvSpPr>
          <p:cNvPr id="3" name="Subtitle 2"/>
          <p:cNvSpPr>
            <a:spLocks noGrp="1"/>
          </p:cNvSpPr>
          <p:nvPr>
            <p:ph type="subTitle" idx="1"/>
          </p:nvPr>
        </p:nvSpPr>
        <p:spPr/>
        <p:txBody>
          <a:bodyPr/>
          <a:lstStyle/>
          <a:p>
            <a:r>
              <a:rPr lang="tr-TR" dirty="0" err="1" smtClean="0"/>
              <a:t>Prof.Dr.Kıvılcım</a:t>
            </a:r>
            <a:r>
              <a:rPr lang="tr-TR" dirty="0" smtClean="0"/>
              <a:t> ERTAN</a:t>
            </a:r>
            <a:endParaRPr lang="en-US" dirty="0"/>
          </a:p>
        </p:txBody>
      </p:sp>
    </p:spTree>
    <p:extLst>
      <p:ext uri="{BB962C8B-B14F-4D97-AF65-F5344CB8AC3E}">
        <p14:creationId xmlns:p14="http://schemas.microsoft.com/office/powerpoint/2010/main" val="211701864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ÇEVRE</a:t>
            </a:r>
            <a:endParaRPr lang="en-US" dirty="0"/>
          </a:p>
        </p:txBody>
      </p:sp>
      <p:sp>
        <p:nvSpPr>
          <p:cNvPr id="3" name="Content Placeholder 2"/>
          <p:cNvSpPr>
            <a:spLocks noGrp="1"/>
          </p:cNvSpPr>
          <p:nvPr>
            <p:ph idx="1"/>
          </p:nvPr>
        </p:nvSpPr>
        <p:spPr/>
        <p:txBody>
          <a:bodyPr>
            <a:normAutofit/>
          </a:bodyPr>
          <a:lstStyle/>
          <a:p>
            <a:pPr marL="0" indent="0">
              <a:buNone/>
            </a:pPr>
            <a:r>
              <a:rPr lang="tr-TR" dirty="0"/>
              <a:t>Temel sorun, sağlıklı ve adaletli bir çevre politikası yaratılabilmesinin ahlaksal, etik ya da düşünsel temellerini ortaya koymaktır. Nasıl yaşamamız gerektiğine ilişkin etik sorular ve yanıtlar, çevre sorunsalına bakışımızı da ortaya </a:t>
            </a:r>
            <a:r>
              <a:rPr lang="tr-TR" dirty="0" smtClean="0"/>
              <a:t>koyacaktır.</a:t>
            </a:r>
            <a:endParaRPr lang="en-US" dirty="0"/>
          </a:p>
        </p:txBody>
      </p:sp>
    </p:spTree>
    <p:extLst>
      <p:ext uri="{BB962C8B-B14F-4D97-AF65-F5344CB8AC3E}">
        <p14:creationId xmlns:p14="http://schemas.microsoft.com/office/powerpoint/2010/main" val="305960501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Çevre</a:t>
            </a:r>
            <a:endParaRPr lang="en-US" dirty="0"/>
          </a:p>
        </p:txBody>
      </p:sp>
      <p:sp>
        <p:nvSpPr>
          <p:cNvPr id="3" name="Content Placeholder 2"/>
          <p:cNvSpPr>
            <a:spLocks noGrp="1"/>
          </p:cNvSpPr>
          <p:nvPr>
            <p:ph idx="1"/>
          </p:nvPr>
        </p:nvSpPr>
        <p:spPr/>
        <p:txBody>
          <a:bodyPr>
            <a:noAutofit/>
          </a:bodyPr>
          <a:lstStyle/>
          <a:p>
            <a:r>
              <a:rPr lang="tr-TR" sz="2800" b="1" dirty="0"/>
              <a:t>Çevre etiğinin toplumsal adaleti sağlamak dışında bir diğer amacı da yurttaşların tam katılımcı duruma gelmesine yardımcı </a:t>
            </a:r>
            <a:r>
              <a:rPr lang="tr-TR" sz="2800" b="1" dirty="0" smtClean="0"/>
              <a:t>olmaktır.</a:t>
            </a:r>
            <a:r>
              <a:rPr lang="tr-TR" sz="2800" dirty="0" smtClean="0"/>
              <a:t> </a:t>
            </a:r>
            <a:endParaRPr lang="tr-TR" sz="2800" dirty="0"/>
          </a:p>
          <a:p>
            <a:endParaRPr lang="en-US" sz="2800" dirty="0"/>
          </a:p>
        </p:txBody>
      </p:sp>
    </p:spTree>
    <p:extLst>
      <p:ext uri="{BB962C8B-B14F-4D97-AF65-F5344CB8AC3E}">
        <p14:creationId xmlns:p14="http://schemas.microsoft.com/office/powerpoint/2010/main" val="257604905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Çevre</a:t>
            </a:r>
            <a:endParaRPr lang="en-US" dirty="0"/>
          </a:p>
        </p:txBody>
      </p:sp>
      <p:sp>
        <p:nvSpPr>
          <p:cNvPr id="3" name="Content Placeholder 2"/>
          <p:cNvSpPr>
            <a:spLocks noGrp="1"/>
          </p:cNvSpPr>
          <p:nvPr>
            <p:ph idx="1"/>
          </p:nvPr>
        </p:nvSpPr>
        <p:spPr/>
        <p:txBody>
          <a:bodyPr/>
          <a:lstStyle/>
          <a:p>
            <a:r>
              <a:rPr lang="tr-TR" b="1" dirty="0" err="1"/>
              <a:t>Des</a:t>
            </a:r>
            <a:r>
              <a:rPr lang="tr-TR" b="1" dirty="0"/>
              <a:t> </a:t>
            </a:r>
            <a:r>
              <a:rPr lang="tr-TR" b="1" dirty="0" err="1"/>
              <a:t>Jardins’in</a:t>
            </a:r>
            <a:r>
              <a:rPr lang="tr-TR" b="1" dirty="0"/>
              <a:t> örnek olarak verdiği gibi; son altmış yılda nükleer enerji için harcanan  paranın, güneş enerjisi  araştırmaları üzerine harcanmış olması durumunda, güneş enerjisi hakkında ne kadar teknoloji ve bilgi oluşabileceğini düşünelim</a:t>
            </a:r>
            <a:endParaRPr lang="en-US" dirty="0"/>
          </a:p>
        </p:txBody>
      </p:sp>
    </p:spTree>
    <p:extLst>
      <p:ext uri="{BB962C8B-B14F-4D97-AF65-F5344CB8AC3E}">
        <p14:creationId xmlns:p14="http://schemas.microsoft.com/office/powerpoint/2010/main" val="17114824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Çevre</a:t>
            </a:r>
            <a:endParaRPr lang="en-US" dirty="0"/>
          </a:p>
        </p:txBody>
      </p:sp>
      <p:sp>
        <p:nvSpPr>
          <p:cNvPr id="3" name="Content Placeholder 2"/>
          <p:cNvSpPr>
            <a:spLocks noGrp="1"/>
          </p:cNvSpPr>
          <p:nvPr>
            <p:ph idx="1"/>
          </p:nvPr>
        </p:nvSpPr>
        <p:spPr/>
        <p:txBody>
          <a:bodyPr/>
          <a:lstStyle/>
          <a:p>
            <a:r>
              <a:rPr lang="tr-TR" b="1" dirty="0"/>
              <a:t>Zaman, bilim ve teknoloji boyutu;  çevre sorunlarının çözümünde çevre sorunlarına etik yaklaşımı önemli kılar. Çevre sorunlarını </a:t>
            </a:r>
            <a:r>
              <a:rPr lang="tr-TR" b="1" dirty="0" err="1"/>
              <a:t>disiplinlerarası</a:t>
            </a:r>
            <a:r>
              <a:rPr lang="tr-TR" b="1" dirty="0"/>
              <a:t> bir yaklaşımla ele alırken etik boyutu da dikkate almak çözümü berraklaştırır.</a:t>
            </a:r>
          </a:p>
          <a:p>
            <a:endParaRPr lang="en-US" dirty="0"/>
          </a:p>
        </p:txBody>
      </p:sp>
    </p:spTree>
    <p:extLst>
      <p:ext uri="{BB962C8B-B14F-4D97-AF65-F5344CB8AC3E}">
        <p14:creationId xmlns:p14="http://schemas.microsoft.com/office/powerpoint/2010/main" val="363867090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Çevre</a:t>
            </a:r>
            <a:endParaRPr lang="en-US" dirty="0"/>
          </a:p>
        </p:txBody>
      </p:sp>
      <p:sp>
        <p:nvSpPr>
          <p:cNvPr id="3" name="Content Placeholder 2"/>
          <p:cNvSpPr>
            <a:spLocks noGrp="1"/>
          </p:cNvSpPr>
          <p:nvPr>
            <p:ph idx="1"/>
          </p:nvPr>
        </p:nvSpPr>
        <p:spPr/>
        <p:txBody>
          <a:bodyPr>
            <a:normAutofit/>
          </a:bodyPr>
          <a:lstStyle/>
          <a:p>
            <a:r>
              <a:rPr lang="tr-TR" b="1" dirty="0"/>
              <a:t>Çevre etiği, insanlar ile doğal ve yapay çevreleri arasındaki ilişkilerin sistemli olarak incelenmesidir. “Çevre etiği, ahlak kurallarının insanların dünya karşısındaki davranışlarını yönettiğini ve yönetmesi gerektiğini varsayar. Bu doğrultuda çevre etiği kuramı, bu kuralların neler olduğunu, insanların kimlere ve nelere karşı sorumlulukları bulunduğunu açıklamak ve bu sorumlulukların neden haklı olduğunu göstermek zorundadır</a:t>
            </a:r>
            <a:endParaRPr lang="en-US" dirty="0"/>
          </a:p>
        </p:txBody>
      </p:sp>
    </p:spTree>
    <p:extLst>
      <p:ext uri="{BB962C8B-B14F-4D97-AF65-F5344CB8AC3E}">
        <p14:creationId xmlns:p14="http://schemas.microsoft.com/office/powerpoint/2010/main" val="347582165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Kaynakça</a:t>
            </a:r>
            <a:endParaRPr lang="tr-TR" dirty="0"/>
          </a:p>
        </p:txBody>
      </p:sp>
      <p:sp>
        <p:nvSpPr>
          <p:cNvPr id="3" name="İçerik Yer Tutucusu 2"/>
          <p:cNvSpPr>
            <a:spLocks noGrp="1"/>
          </p:cNvSpPr>
          <p:nvPr>
            <p:ph idx="1"/>
          </p:nvPr>
        </p:nvSpPr>
        <p:spPr/>
        <p:txBody>
          <a:bodyPr/>
          <a:lstStyle/>
          <a:p>
            <a:r>
              <a:rPr lang="tr-TR" dirty="0" err="1"/>
              <a:t>Ataöv</a:t>
            </a:r>
            <a:r>
              <a:rPr lang="tr-TR" dirty="0"/>
              <a:t>, </a:t>
            </a:r>
            <a:r>
              <a:rPr lang="tr-TR" dirty="0" err="1"/>
              <a:t>Türkkaya</a:t>
            </a:r>
            <a:r>
              <a:rPr lang="tr-TR" dirty="0"/>
              <a:t> (2009), Kapitalizm ve Çevre, İleri Yayınları, 1. Baskı, İstanbul.</a:t>
            </a:r>
          </a:p>
          <a:p>
            <a:r>
              <a:rPr lang="tr-TR" dirty="0"/>
              <a:t>Cevizci, Ahmet (2013), Uygulamalı Etik, Say Yayınları, İstanbul.</a:t>
            </a:r>
          </a:p>
          <a:p>
            <a:r>
              <a:rPr lang="tr-TR" dirty="0" err="1"/>
              <a:t>Des</a:t>
            </a:r>
            <a:r>
              <a:rPr lang="tr-TR" dirty="0"/>
              <a:t> </a:t>
            </a:r>
            <a:r>
              <a:rPr lang="tr-TR" dirty="0" err="1"/>
              <a:t>Jardins</a:t>
            </a:r>
            <a:r>
              <a:rPr lang="tr-TR" dirty="0"/>
              <a:t>, Joseph R. (2006), Çevre Etiği, İmge Kitabevi Yayınları, Ankara</a:t>
            </a:r>
            <a:r>
              <a:rPr lang="tr-TR" dirty="0" smtClean="0"/>
              <a:t>.</a:t>
            </a:r>
          </a:p>
          <a:p>
            <a:r>
              <a:rPr lang="tr-TR"/>
              <a:t>Keleş, Ruşen (2013), 100 Soruda Çevre, Yakın Kitabevi Yayınları, İzmir.</a:t>
            </a:r>
          </a:p>
          <a:p>
            <a:endParaRPr lang="tr-TR" dirty="0"/>
          </a:p>
          <a:p>
            <a:endParaRPr lang="tr-TR" dirty="0"/>
          </a:p>
        </p:txBody>
      </p:sp>
    </p:spTree>
    <p:extLst>
      <p:ext uri="{BB962C8B-B14F-4D97-AF65-F5344CB8AC3E}">
        <p14:creationId xmlns:p14="http://schemas.microsoft.com/office/powerpoint/2010/main" val="585882583"/>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Travelogue">
  <a:themeElements>
    <a:clrScheme name="Travelogue">
      <a:dk1>
        <a:sysClr val="windowText" lastClr="000000"/>
      </a:dk1>
      <a:lt1>
        <a:srgbClr val="EAC968"/>
      </a:lt1>
      <a:dk2>
        <a:srgbClr val="2A2515"/>
      </a:dk2>
      <a:lt2>
        <a:srgbClr val="82682C"/>
      </a:lt2>
      <a:accent1>
        <a:srgbClr val="B74D21"/>
      </a:accent1>
      <a:accent2>
        <a:srgbClr val="A32323"/>
      </a:accent2>
      <a:accent3>
        <a:srgbClr val="4576A3"/>
      </a:accent3>
      <a:accent4>
        <a:srgbClr val="615D9A"/>
      </a:accent4>
      <a:accent5>
        <a:srgbClr val="67924B"/>
      </a:accent5>
      <a:accent6>
        <a:srgbClr val="BF7B1B"/>
      </a:accent6>
      <a:hlink>
        <a:srgbClr val="99350B"/>
      </a:hlink>
      <a:folHlink>
        <a:srgbClr val="785140"/>
      </a:folHlink>
    </a:clrScheme>
    <a:fontScheme name="Travelogue">
      <a:majorFont>
        <a:latin typeface="Calisto MT"/>
        <a:ea typeface=""/>
        <a:cs typeface=""/>
        <a:font script="Jpan" typeface="ＭＳ 明朝"/>
        <a:font script="Hans" typeface="宋体"/>
        <a:font script="Hant" typeface="新細明體"/>
      </a:majorFont>
      <a:minorFont>
        <a:latin typeface="Calisto MT"/>
        <a:ea typeface=""/>
        <a:cs typeface=""/>
        <a:font script="Jpan" typeface="ＭＳ 明朝"/>
        <a:font script="Hans" typeface="宋体"/>
        <a:font script="Hant" typeface="新細明體"/>
      </a:minorFont>
    </a:fontScheme>
    <a:fmtScheme name="Travelogue">
      <a:fillStyleLst>
        <a:solidFill>
          <a:schemeClr val="phClr"/>
        </a:solidFill>
        <a:blipFill rotWithShape="1">
          <a:blip xmlns:r="http://schemas.openxmlformats.org/officeDocument/2006/relationships" r:embed="rId1">
            <a:duotone>
              <a:schemeClr val="phClr">
                <a:shade val="20000"/>
                <a:satMod val="130000"/>
              </a:schemeClr>
              <a:schemeClr val="phClr">
                <a:tint val="80000"/>
                <a:satMod val="150000"/>
              </a:schemeClr>
            </a:duotone>
          </a:blip>
          <a:tile tx="0" ty="0" sx="50000" sy="50000" flip="none" algn="tl"/>
        </a:blipFill>
        <a:blipFill rotWithShape="1">
          <a:blip xmlns:r="http://schemas.openxmlformats.org/officeDocument/2006/relationships" r:embed="rId2">
            <a:duotone>
              <a:schemeClr val="phClr">
                <a:shade val="20000"/>
                <a:satMod val="130000"/>
              </a:schemeClr>
              <a:schemeClr val="phClr">
                <a:tint val="80000"/>
                <a:satMod val="150000"/>
              </a:schemeClr>
            </a:duotone>
          </a:blip>
          <a:tile tx="0" ty="0" sx="50000" sy="50000" flip="none" algn="tl"/>
        </a:blip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outerShdw blurRad="50800" dist="25400" dir="6600000" sx="102000" sy="102000" rotWithShape="0">
              <a:srgbClr val="000000">
                <a:alpha val="35000"/>
              </a:srgbClr>
            </a:outerShdw>
          </a:effectLst>
        </a:effectStyle>
        <a:effectStyle>
          <a:effectLst>
            <a:outerShdw blurRad="88900" dist="63500" dir="2400000" rotWithShape="0">
              <a:srgbClr val="000000">
                <a:alpha val="50000"/>
              </a:srgbClr>
            </a:outerShdw>
          </a:effectLst>
          <a:scene3d>
            <a:camera prst="orthographicFront">
              <a:rot lat="0" lon="0" rev="0"/>
            </a:camera>
            <a:lightRig rig="sunset" dir="t">
              <a:rot lat="0" lon="0" rev="4200000"/>
            </a:lightRig>
          </a:scene3d>
          <a:sp3d>
            <a:bevelT w="63500" h="25400" prst="coolSlant"/>
          </a:sp3d>
        </a:effectStyle>
      </a:effectStyleLst>
      <a:bgFillStyleLst>
        <a:solidFill>
          <a:schemeClr val="phClr"/>
        </a:solidFill>
        <a:gradFill rotWithShape="1">
          <a:gsLst>
            <a:gs pos="0">
              <a:schemeClr val="phClr">
                <a:tint val="50000"/>
                <a:shade val="90000"/>
                <a:hueMod val="85000"/>
                <a:satMod val="300000"/>
                <a:lumMod val="100000"/>
              </a:schemeClr>
            </a:gs>
            <a:gs pos="40000">
              <a:schemeClr val="phClr">
                <a:tint val="45000"/>
                <a:shade val="99000"/>
                <a:hueMod val="95000"/>
                <a:satMod val="300000"/>
                <a:lumMod val="100000"/>
              </a:schemeClr>
            </a:gs>
            <a:gs pos="100000">
              <a:schemeClr val="phClr">
                <a:shade val="20000"/>
                <a:hueMod val="95000"/>
                <a:satMod val="255000"/>
                <a:lumMod val="100000"/>
              </a:schemeClr>
            </a:gs>
          </a:gsLst>
          <a:path path="circle">
            <a:fillToRect l="50000" t="-80000" r="50000" b="180000"/>
          </a:path>
        </a:gradFill>
        <a:gradFill rotWithShape="1">
          <a:gsLst>
            <a:gs pos="0">
              <a:schemeClr val="phClr">
                <a:tint val="70000"/>
                <a:satMod val="2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Travelogue.thmx</Template>
  <TotalTime>72</TotalTime>
  <Words>259</Words>
  <Application>Microsoft Office PowerPoint</Application>
  <PresentationFormat>Ekran Gösterisi (4:3)</PresentationFormat>
  <Paragraphs>17</Paragraphs>
  <Slides>7</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7</vt:i4>
      </vt:variant>
    </vt:vector>
  </HeadingPairs>
  <TitlesOfParts>
    <vt:vector size="11" baseType="lpstr">
      <vt:lpstr>Calisto MT</vt:lpstr>
      <vt:lpstr>Mistral</vt:lpstr>
      <vt:lpstr>Wingdings 2</vt:lpstr>
      <vt:lpstr>Travelogue</vt:lpstr>
      <vt:lpstr>ÇEVRE FELSEFESİ VE ÇEVRE ETİĞİ YAKLAŞIMLARI 5.Hafta</vt:lpstr>
      <vt:lpstr>ÇEVRE</vt:lpstr>
      <vt:lpstr>Çevre</vt:lpstr>
      <vt:lpstr>Çevre</vt:lpstr>
      <vt:lpstr>Çevre</vt:lpstr>
      <vt:lpstr>Çevre</vt:lpstr>
      <vt:lpstr>Kaynakça</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KENT VE YURTTAŞLIK</dc:title>
  <dc:creator>Apple</dc:creator>
  <cp:lastModifiedBy>KIVILCIM ERTAN</cp:lastModifiedBy>
  <cp:revision>23</cp:revision>
  <dcterms:created xsi:type="dcterms:W3CDTF">2014-03-19T06:29:54Z</dcterms:created>
  <dcterms:modified xsi:type="dcterms:W3CDTF">2019-11-29T09:52:09Z</dcterms:modified>
</cp:coreProperties>
</file>