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4" r:id="rId7"/>
    <p:sldId id="263" r:id="rId8"/>
    <p:sldId id="262" r:id="rId9"/>
    <p:sldId id="260"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06553F5-4580-43D1-8419-7215048D95BE}"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9DC0DEA-56B6-4011-8DF8-2E20E1A64FDC}" type="slidenum">
              <a:rPr lang="tr-TR" smtClean="0"/>
              <a:t>‹#›</a:t>
            </a:fld>
            <a:endParaRPr lang="tr-TR"/>
          </a:p>
        </p:txBody>
      </p:sp>
    </p:spTree>
    <p:extLst>
      <p:ext uri="{BB962C8B-B14F-4D97-AF65-F5344CB8AC3E}">
        <p14:creationId xmlns:p14="http://schemas.microsoft.com/office/powerpoint/2010/main" val="2312821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06553F5-4580-43D1-8419-7215048D95BE}"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9DC0DEA-56B6-4011-8DF8-2E20E1A64FDC}" type="slidenum">
              <a:rPr lang="tr-TR" smtClean="0"/>
              <a:t>‹#›</a:t>
            </a:fld>
            <a:endParaRPr lang="tr-TR"/>
          </a:p>
        </p:txBody>
      </p:sp>
    </p:spTree>
    <p:extLst>
      <p:ext uri="{BB962C8B-B14F-4D97-AF65-F5344CB8AC3E}">
        <p14:creationId xmlns:p14="http://schemas.microsoft.com/office/powerpoint/2010/main" val="4193074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06553F5-4580-43D1-8419-7215048D95BE}"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9DC0DEA-56B6-4011-8DF8-2E20E1A64FDC}" type="slidenum">
              <a:rPr lang="tr-TR" smtClean="0"/>
              <a:t>‹#›</a:t>
            </a:fld>
            <a:endParaRPr lang="tr-TR"/>
          </a:p>
        </p:txBody>
      </p:sp>
    </p:spTree>
    <p:extLst>
      <p:ext uri="{BB962C8B-B14F-4D97-AF65-F5344CB8AC3E}">
        <p14:creationId xmlns:p14="http://schemas.microsoft.com/office/powerpoint/2010/main" val="3284802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06553F5-4580-43D1-8419-7215048D95BE}"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9DC0DEA-56B6-4011-8DF8-2E20E1A64FDC}" type="slidenum">
              <a:rPr lang="tr-TR" smtClean="0"/>
              <a:t>‹#›</a:t>
            </a:fld>
            <a:endParaRPr lang="tr-TR"/>
          </a:p>
        </p:txBody>
      </p:sp>
    </p:spTree>
    <p:extLst>
      <p:ext uri="{BB962C8B-B14F-4D97-AF65-F5344CB8AC3E}">
        <p14:creationId xmlns:p14="http://schemas.microsoft.com/office/powerpoint/2010/main" val="1740725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06553F5-4580-43D1-8419-7215048D95BE}"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9DC0DEA-56B6-4011-8DF8-2E20E1A64FDC}" type="slidenum">
              <a:rPr lang="tr-TR" smtClean="0"/>
              <a:t>‹#›</a:t>
            </a:fld>
            <a:endParaRPr lang="tr-TR"/>
          </a:p>
        </p:txBody>
      </p:sp>
    </p:spTree>
    <p:extLst>
      <p:ext uri="{BB962C8B-B14F-4D97-AF65-F5344CB8AC3E}">
        <p14:creationId xmlns:p14="http://schemas.microsoft.com/office/powerpoint/2010/main" val="1457907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06553F5-4580-43D1-8419-7215048D95BE}"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9DC0DEA-56B6-4011-8DF8-2E20E1A64FDC}" type="slidenum">
              <a:rPr lang="tr-TR" smtClean="0"/>
              <a:t>‹#›</a:t>
            </a:fld>
            <a:endParaRPr lang="tr-TR"/>
          </a:p>
        </p:txBody>
      </p:sp>
    </p:spTree>
    <p:extLst>
      <p:ext uri="{BB962C8B-B14F-4D97-AF65-F5344CB8AC3E}">
        <p14:creationId xmlns:p14="http://schemas.microsoft.com/office/powerpoint/2010/main" val="1500538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06553F5-4580-43D1-8419-7215048D95BE}" type="datetimeFigureOut">
              <a:rPr lang="tr-TR" smtClean="0"/>
              <a:t>29.01.2018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9DC0DEA-56B6-4011-8DF8-2E20E1A64FDC}" type="slidenum">
              <a:rPr lang="tr-TR" smtClean="0"/>
              <a:t>‹#›</a:t>
            </a:fld>
            <a:endParaRPr lang="tr-TR"/>
          </a:p>
        </p:txBody>
      </p:sp>
    </p:spTree>
    <p:extLst>
      <p:ext uri="{BB962C8B-B14F-4D97-AF65-F5344CB8AC3E}">
        <p14:creationId xmlns:p14="http://schemas.microsoft.com/office/powerpoint/2010/main" val="1415972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06553F5-4580-43D1-8419-7215048D95BE}" type="datetimeFigureOut">
              <a:rPr lang="tr-TR" smtClean="0"/>
              <a:t>29.01.2018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9DC0DEA-56B6-4011-8DF8-2E20E1A64FDC}" type="slidenum">
              <a:rPr lang="tr-TR" smtClean="0"/>
              <a:t>‹#›</a:t>
            </a:fld>
            <a:endParaRPr lang="tr-TR"/>
          </a:p>
        </p:txBody>
      </p:sp>
    </p:spTree>
    <p:extLst>
      <p:ext uri="{BB962C8B-B14F-4D97-AF65-F5344CB8AC3E}">
        <p14:creationId xmlns:p14="http://schemas.microsoft.com/office/powerpoint/2010/main" val="823613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06553F5-4580-43D1-8419-7215048D95BE}" type="datetimeFigureOut">
              <a:rPr lang="tr-TR" smtClean="0"/>
              <a:t>29.01.2018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9DC0DEA-56B6-4011-8DF8-2E20E1A64FDC}" type="slidenum">
              <a:rPr lang="tr-TR" smtClean="0"/>
              <a:t>‹#›</a:t>
            </a:fld>
            <a:endParaRPr lang="tr-TR"/>
          </a:p>
        </p:txBody>
      </p:sp>
    </p:spTree>
    <p:extLst>
      <p:ext uri="{BB962C8B-B14F-4D97-AF65-F5344CB8AC3E}">
        <p14:creationId xmlns:p14="http://schemas.microsoft.com/office/powerpoint/2010/main" val="2527078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06553F5-4580-43D1-8419-7215048D95BE}"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9DC0DEA-56B6-4011-8DF8-2E20E1A64FDC}" type="slidenum">
              <a:rPr lang="tr-TR" smtClean="0"/>
              <a:t>‹#›</a:t>
            </a:fld>
            <a:endParaRPr lang="tr-TR"/>
          </a:p>
        </p:txBody>
      </p:sp>
    </p:spTree>
    <p:extLst>
      <p:ext uri="{BB962C8B-B14F-4D97-AF65-F5344CB8AC3E}">
        <p14:creationId xmlns:p14="http://schemas.microsoft.com/office/powerpoint/2010/main" val="983049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06553F5-4580-43D1-8419-7215048D95BE}"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9DC0DEA-56B6-4011-8DF8-2E20E1A64FDC}" type="slidenum">
              <a:rPr lang="tr-TR" smtClean="0"/>
              <a:t>‹#›</a:t>
            </a:fld>
            <a:endParaRPr lang="tr-TR"/>
          </a:p>
        </p:txBody>
      </p:sp>
    </p:spTree>
    <p:extLst>
      <p:ext uri="{BB962C8B-B14F-4D97-AF65-F5344CB8AC3E}">
        <p14:creationId xmlns:p14="http://schemas.microsoft.com/office/powerpoint/2010/main" val="2358632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6553F5-4580-43D1-8419-7215048D95BE}" type="datetimeFigureOut">
              <a:rPr lang="tr-TR" smtClean="0"/>
              <a:t>29.01.2018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DC0DEA-56B6-4011-8DF8-2E20E1A64FDC}" type="slidenum">
              <a:rPr lang="tr-TR" smtClean="0"/>
              <a:t>‹#›</a:t>
            </a:fld>
            <a:endParaRPr lang="tr-TR"/>
          </a:p>
        </p:txBody>
      </p:sp>
    </p:spTree>
    <p:extLst>
      <p:ext uri="{BB962C8B-B14F-4D97-AF65-F5344CB8AC3E}">
        <p14:creationId xmlns:p14="http://schemas.microsoft.com/office/powerpoint/2010/main" val="1908020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Kavimler Göçü Esnasında Germen Kavimleri</a:t>
            </a:r>
            <a:endParaRPr lang="tr-TR" dirty="0"/>
          </a:p>
        </p:txBody>
      </p:sp>
      <p:sp>
        <p:nvSpPr>
          <p:cNvPr id="3" name="Alt Başlık 2"/>
          <p:cNvSpPr>
            <a:spLocks noGrp="1"/>
          </p:cNvSpPr>
          <p:nvPr>
            <p:ph type="subTitle" idx="1"/>
          </p:nvPr>
        </p:nvSpPr>
        <p:spPr/>
        <p:txBody>
          <a:bodyPr/>
          <a:lstStyle/>
          <a:p>
            <a:r>
              <a:rPr lang="tr-TR" dirty="0" smtClean="0"/>
              <a:t>Yrd. Doç. Dr. Mert KOZAN</a:t>
            </a:r>
            <a:endParaRPr lang="tr-TR" dirty="0"/>
          </a:p>
        </p:txBody>
      </p:sp>
    </p:spTree>
    <p:extLst>
      <p:ext uri="{BB962C8B-B14F-4D97-AF65-F5344CB8AC3E}">
        <p14:creationId xmlns:p14="http://schemas.microsoft.com/office/powerpoint/2010/main" val="2102516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Coğrafik konumlarından Gotlar, en güçlü Germen grubudur, Avrupa'da yerleşmek için o ailenin son üyesi gibi görünüyor. </a:t>
            </a:r>
            <a:r>
              <a:rPr lang="tr-TR" dirty="0" err="1" smtClean="0"/>
              <a:t>Gothones</a:t>
            </a:r>
            <a:r>
              <a:rPr lang="tr-TR" dirty="0" smtClean="0"/>
              <a:t> ve </a:t>
            </a:r>
            <a:r>
              <a:rPr lang="tr-TR" dirty="0" err="1" smtClean="0"/>
              <a:t>Guttones</a:t>
            </a:r>
            <a:r>
              <a:rPr lang="tr-TR" dirty="0" smtClean="0"/>
              <a:t>, </a:t>
            </a:r>
            <a:r>
              <a:rPr lang="tr-TR" dirty="0" err="1" smtClean="0"/>
              <a:t>Gothini</a:t>
            </a:r>
            <a:r>
              <a:rPr lang="tr-TR" dirty="0" smtClean="0"/>
              <a:t> ve </a:t>
            </a:r>
            <a:r>
              <a:rPr lang="tr-TR" dirty="0" err="1" smtClean="0"/>
              <a:t>Getae</a:t>
            </a:r>
            <a:r>
              <a:rPr lang="tr-TR" dirty="0" smtClean="0"/>
              <a:t> (</a:t>
            </a:r>
            <a:r>
              <a:rPr lang="tr-TR" dirty="0" err="1" smtClean="0"/>
              <a:t>Gaudae</a:t>
            </a:r>
            <a:r>
              <a:rPr lang="tr-TR" dirty="0" smtClean="0"/>
              <a:t>) gibi klasik yazarlar tarafından verilen çeşitli isimler altında İskandinavya'da ve şu anda kuzeydeki Prusya'da toprakları işgal ediyorlardı. Kendi adına kendi adları </a:t>
            </a:r>
            <a:r>
              <a:rPr lang="tr-TR" dirty="0" err="1" smtClean="0"/>
              <a:t>Gutthinda</a:t>
            </a:r>
            <a:r>
              <a:rPr lang="tr-TR" dirty="0" smtClean="0"/>
              <a:t> gibi görünüyor. </a:t>
            </a:r>
            <a:r>
              <a:rPr lang="tr-TR" dirty="0" err="1" smtClean="0"/>
              <a:t>Dacian</a:t>
            </a:r>
            <a:r>
              <a:rPr lang="tr-TR" dirty="0" smtClean="0"/>
              <a:t> savaşlarına anında geri dönmek için: </a:t>
            </a:r>
            <a:r>
              <a:rPr lang="tr-TR" dirty="0" err="1" smtClean="0"/>
              <a:t>Dacian</a:t>
            </a:r>
            <a:r>
              <a:rPr lang="tr-TR" dirty="0" smtClean="0"/>
              <a:t> ordusunun (</a:t>
            </a:r>
            <a:r>
              <a:rPr lang="tr-TR" dirty="0" err="1" smtClean="0"/>
              <a:t>Celtic</a:t>
            </a:r>
            <a:r>
              <a:rPr lang="tr-TR" dirty="0" smtClean="0"/>
              <a:t> </a:t>
            </a:r>
            <a:r>
              <a:rPr lang="tr-TR" dirty="0" err="1" smtClean="0"/>
              <a:t>Bastarnae</a:t>
            </a:r>
            <a:r>
              <a:rPr lang="tr-TR" dirty="0" smtClean="0"/>
              <a:t> ve Almanlar dahil) güçlü bir bileşeni, </a:t>
            </a:r>
            <a:r>
              <a:rPr lang="tr-TR" dirty="0" err="1" smtClean="0"/>
              <a:t>Trajan'a</a:t>
            </a:r>
            <a:r>
              <a:rPr lang="tr-TR" dirty="0" smtClean="0"/>
              <a:t> teslim olmak yerine geri çekildi. Muhtemelen diğer kabileler tarafından ya da Gotlar tarafından daha sonraki bir tarihte hareketleri sırasında dağılmış ya da emilmişlerdi. MS 2. yüzyılın ikinci yıllarından itibaren, Gotlar, Tuna Nehri'nin kuzeyinde, </a:t>
            </a:r>
            <a:r>
              <a:rPr lang="tr-TR" dirty="0" err="1" smtClean="0"/>
              <a:t>Euxine</a:t>
            </a:r>
            <a:r>
              <a:rPr lang="tr-TR" dirty="0" smtClean="0"/>
              <a:t> kıyısında, </a:t>
            </a:r>
            <a:r>
              <a:rPr lang="tr-TR" dirty="0" err="1" smtClean="0"/>
              <a:t>Tauric</a:t>
            </a:r>
            <a:r>
              <a:rPr lang="tr-TR" dirty="0" smtClean="0"/>
              <a:t> </a:t>
            </a:r>
            <a:r>
              <a:rPr lang="tr-TR" dirty="0" err="1" smtClean="0"/>
              <a:t>Chersonese</a:t>
            </a:r>
            <a:r>
              <a:rPr lang="tr-TR" dirty="0" smtClean="0"/>
              <a:t> ya da Kırım kadar doğusunda, bir zamanlar </a:t>
            </a:r>
            <a:r>
              <a:rPr lang="tr-TR" dirty="0" err="1" smtClean="0"/>
              <a:t>Sarmatyan</a:t>
            </a:r>
            <a:r>
              <a:rPr lang="tr-TR" dirty="0" smtClean="0"/>
              <a:t> </a:t>
            </a:r>
            <a:r>
              <a:rPr lang="tr-TR" dirty="0" err="1" smtClean="0"/>
              <a:t>Roxolani'ye</a:t>
            </a:r>
            <a:r>
              <a:rPr lang="tr-TR" dirty="0" smtClean="0"/>
              <a:t> ait topraklarda derin geniş topraklar bulundular. , ağır süvari, </a:t>
            </a:r>
            <a:r>
              <a:rPr lang="tr-TR" dirty="0" err="1" smtClean="0"/>
              <a:t>kontos</a:t>
            </a:r>
            <a:r>
              <a:rPr lang="tr-TR" dirty="0" smtClean="0"/>
              <a:t> (büyük, ağır bir mızrak) ve üzengi tüfeği kullanımını öğrendiler.</a:t>
            </a:r>
            <a:endParaRPr lang="tr-TR" dirty="0"/>
          </a:p>
        </p:txBody>
      </p:sp>
    </p:spTree>
    <p:extLst>
      <p:ext uri="{BB962C8B-B14F-4D97-AF65-F5344CB8AC3E}">
        <p14:creationId xmlns:p14="http://schemas.microsoft.com/office/powerpoint/2010/main" val="2788695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şok birlikleri, ağır </a:t>
            </a:r>
            <a:r>
              <a:rPr lang="tr-TR" dirty="0" err="1" smtClean="0"/>
              <a:t>kafatas</a:t>
            </a:r>
            <a:r>
              <a:rPr lang="tr-TR" dirty="0" smtClean="0"/>
              <a:t> süvari, tamamen yeni değildi. Yüzlerce yıldır İranlı göçebeler arasında </a:t>
            </a:r>
            <a:r>
              <a:rPr lang="tr-TR" dirty="0" err="1" smtClean="0"/>
              <a:t>katafaktlar</a:t>
            </a:r>
            <a:r>
              <a:rPr lang="tr-TR" dirty="0" smtClean="0"/>
              <a:t> var olmuştu. </a:t>
            </a:r>
            <a:r>
              <a:rPr lang="tr-TR" dirty="0" err="1" smtClean="0"/>
              <a:t>Sarmatiler</a:t>
            </a:r>
            <a:r>
              <a:rPr lang="tr-TR" dirty="0" smtClean="0"/>
              <a:t>, Kraliyet İskitlerini yenmeleri ve topraklarının kontrolünü ele geçirmelerini sağlayan kendi kullanımlarını mükemmelleştirmişlerdi. Gotlar savaştaki vahşetiyle </a:t>
            </a:r>
            <a:r>
              <a:rPr lang="tr-TR" dirty="0" err="1" smtClean="0"/>
              <a:t>Sarmatialıları</a:t>
            </a:r>
            <a:r>
              <a:rPr lang="tr-TR" dirty="0" smtClean="0"/>
              <a:t> devirmiş gibi görünüyor, muhtemelen atları </a:t>
            </a:r>
            <a:r>
              <a:rPr lang="tr-TR" dirty="0" err="1" smtClean="0"/>
              <a:t>hamstring</a:t>
            </a:r>
            <a:r>
              <a:rPr lang="tr-TR" dirty="0" smtClean="0"/>
              <a:t> yapıyor (Alman taktikleri). Böylece, geleneksel piyade kitlelerini desteklemek için ağır bir süvari kuvveti ile donatılmışlardı, 3. yüzyılın Roma ordusuyla yüzleştiler; şimdi, çoğunlukla Almanlar, </a:t>
            </a:r>
            <a:r>
              <a:rPr lang="tr-TR" dirty="0" err="1" smtClean="0"/>
              <a:t>İliryalılar</a:t>
            </a:r>
            <a:r>
              <a:rPr lang="tr-TR" dirty="0" smtClean="0"/>
              <a:t> ve Kuzey Afrikalılardan oluşuyordu.</a:t>
            </a:r>
            <a:endParaRPr lang="tr-TR" dirty="0"/>
          </a:p>
        </p:txBody>
      </p:sp>
    </p:spTree>
    <p:extLst>
      <p:ext uri="{BB962C8B-B14F-4D97-AF65-F5344CB8AC3E}">
        <p14:creationId xmlns:p14="http://schemas.microsoft.com/office/powerpoint/2010/main" val="3348923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98747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003603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18754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6539988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62714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33759326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252</Words>
  <Application>Microsoft Office PowerPoint</Application>
  <PresentationFormat>Geniş ekran</PresentationFormat>
  <Paragraphs>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Kavimler Göçü Esnasında Germen Kavimleri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Kavimler Göçü Esnasında Germen Kavimleri</dc:title>
  <dc:creator>Mert</dc:creator>
  <cp:lastModifiedBy>Mert</cp:lastModifiedBy>
  <cp:revision>2</cp:revision>
  <dcterms:created xsi:type="dcterms:W3CDTF">2018-01-29T12:54:51Z</dcterms:created>
  <dcterms:modified xsi:type="dcterms:W3CDTF">2018-01-29T13:10:49Z</dcterms:modified>
</cp:coreProperties>
</file>