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5647-66C3-42B8-BEF5-B9FF6B0FE879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470025"/>
          </a:xfrm>
        </p:spPr>
        <p:txBody>
          <a:bodyPr/>
          <a:lstStyle/>
          <a:p>
            <a:r>
              <a:rPr lang="tr-TR" dirty="0" smtClean="0"/>
              <a:t>Sosyal Hizmette Feminist Müdahale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611560" y="1484784"/>
            <a:ext cx="842493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200" dirty="0" smtClean="0">
                <a:latin typeface="+mj-lt"/>
                <a:ea typeface="Times New Roman" panose="02020603050405020304" pitchFamily="18" charset="0"/>
              </a:rPr>
              <a:t>Feminist </a:t>
            </a:r>
            <a:r>
              <a:rPr lang="tr-TR" sz="3200" dirty="0">
                <a:latin typeface="+mj-lt"/>
                <a:ea typeface="Times New Roman" panose="02020603050405020304" pitchFamily="18" charset="0"/>
              </a:rPr>
              <a:t>müdahale </a:t>
            </a:r>
            <a:r>
              <a:rPr lang="tr-TR" sz="3200" dirty="0" smtClean="0">
                <a:latin typeface="+mj-lt"/>
                <a:ea typeface="Times New Roman" panose="02020603050405020304" pitchFamily="18" charset="0"/>
              </a:rPr>
              <a:t>dokuz </a:t>
            </a:r>
            <a:r>
              <a:rPr lang="tr-TR" sz="3200" dirty="0">
                <a:latin typeface="+mj-lt"/>
                <a:ea typeface="Times New Roman" panose="02020603050405020304" pitchFamily="18" charset="0"/>
              </a:rPr>
              <a:t>müdahale </a:t>
            </a:r>
            <a:r>
              <a:rPr lang="tr-TR" sz="3200" dirty="0" smtClean="0">
                <a:latin typeface="+mj-lt"/>
                <a:ea typeface="Times New Roman" panose="02020603050405020304" pitchFamily="18" charset="0"/>
              </a:rPr>
              <a:t>prensibine dayanmaktadır. Bunlar;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3200" dirty="0">
                <a:latin typeface="+mj-lt"/>
              </a:rPr>
              <a:t>Müracaatçının problemleri </a:t>
            </a:r>
            <a:r>
              <a:rPr lang="tr-TR" sz="3200" dirty="0" err="1">
                <a:latin typeface="+mj-lt"/>
              </a:rPr>
              <a:t>sosyo</a:t>
            </a:r>
            <a:r>
              <a:rPr lang="tr-TR" sz="3200" dirty="0">
                <a:latin typeface="+mj-lt"/>
              </a:rPr>
              <a:t>-politik bir çerçevede ele alınmalıdır</a:t>
            </a:r>
            <a:r>
              <a:rPr lang="tr-TR" sz="3200" dirty="0" smtClean="0">
                <a:latin typeface="+mj-lt"/>
              </a:rPr>
              <a:t>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sz="3200" dirty="0"/>
              <a:t>Geleneksel cinsiyet rolleri patolojiktir. Danışanlar geleneksel cinsiyet rollerinin kıskacından kurtulup özgürleşmek için cesaretlendirilmeye ihtiyaç duyarlar</a:t>
            </a:r>
            <a:r>
              <a:rPr lang="tr-TR" sz="32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32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620688"/>
            <a:ext cx="874846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3. Müdahale </a:t>
            </a:r>
            <a:r>
              <a:rPr lang="tr-TR" sz="2800" dirty="0"/>
              <a:t>danışanları güçlendirmeye odaklanmalıdır. </a:t>
            </a:r>
            <a:endParaRPr lang="tr-TR" sz="2800" dirty="0" smtClean="0"/>
          </a:p>
          <a:p>
            <a:pPr algn="just"/>
            <a:r>
              <a:rPr lang="tr-TR" sz="2800" dirty="0"/>
              <a:t>Güçlendirme farklı yollarla beslenebilir: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Müracaatçılara </a:t>
            </a:r>
            <a:r>
              <a:rPr lang="tr-TR" sz="2800" dirty="0"/>
              <a:t>kendi isteklerini ve bireysel hedeflerinin tanımlamaya yardım ederek. Böylece karasızlık /amaçsızlık ­duygusunu ortadan kaldırabilir.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/>
              <a:t>Müracaatçının </a:t>
            </a:r>
            <a:r>
              <a:rPr lang="tr-TR" sz="2800" dirty="0" smtClean="0"/>
              <a:t>kaynaklara </a:t>
            </a:r>
            <a:r>
              <a:rPr lang="tr-TR" sz="2800" dirty="0"/>
              <a:t>ulaşmasını ve eğitimini sağlayarak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 smtClean="0"/>
              <a:t>Müracaatçının yaşamını </a:t>
            </a:r>
            <a:r>
              <a:rPr lang="tr-TR" sz="2800" dirty="0"/>
              <a:t>kendisinin değiştirebileceğine, yaşamında sadece onun girişimlerinin sonucu olan alternatifler olduğuna inanmasına yardımcı olarak.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/>
              <a:t>Müracaatçının</a:t>
            </a:r>
            <a:r>
              <a:rPr lang="tr-TR" sz="2800" dirty="0" smtClean="0"/>
              <a:t> </a:t>
            </a:r>
            <a:r>
              <a:rPr lang="tr-TR" sz="2800" dirty="0"/>
              <a:t>patolojilerinden </a:t>
            </a:r>
            <a:r>
              <a:rPr lang="tr-TR" sz="2800" dirty="0" smtClean="0"/>
              <a:t>çok, </a:t>
            </a:r>
            <a:r>
              <a:rPr lang="tr-TR" sz="2800" dirty="0"/>
              <a:t>güçlü yanlarını tanımlamaya ve geliştirmeye odaklayarak.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sz="28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47056" y="1484784"/>
            <a:ext cx="84969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4. Müracaatçının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benlik saygısı geliştirilmeli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/ yükseltilmelidir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. Benlik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saygısı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ve özgüven güçlendirmede esas hedeftir. Sosyal hizmet uzmanı teşvik edici olmak, kişilerin kendi özellikleri, farklılıklarını anlamalarına yardımcı olmak için istekli olmalıdır. </a:t>
            </a:r>
            <a:endParaRPr lang="tr-TR" sz="2800" dirty="0" smtClean="0">
              <a:latin typeface="+mj-lt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>
                <a:latin typeface="+mj-lt"/>
              </a:rPr>
              <a:t>5. Müracaatçılar </a:t>
            </a:r>
            <a:r>
              <a:rPr lang="tr-TR" sz="2800" dirty="0">
                <a:latin typeface="+mj-lt"/>
              </a:rPr>
              <a:t>kendi güçlerinden, ilgi alanlarından, tutumlarından, becerilerinden kaynaklanan kimliklerini oluşturmak için desteklenmelidir. </a:t>
            </a:r>
            <a:endParaRPr lang="tr-TR" sz="28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11560" y="1124744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  <a:tabLst>
                <a:tab pos="114300" algn="l"/>
                <a:tab pos="228600" algn="l"/>
              </a:tabLst>
            </a:pP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6. Müracaatçılar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diğer kadınların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kendilerini önemsemesine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ve onlarla sosyal destek sistemi geliştirmeye ihtiyaç duyarlar. Kadını küçümseyen toplumlarda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kadınlar birbirini kolay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değersizleştirmektedir. Sosyal destek sistemleri ile benzer problemler karşısında buldukları çözümleri ve deneyimleri paylaşabilirler ve endişelerini giderebilirler. Kaynakların tanımlanmasında aracılık edebilirler ve birbirlerine duygusal destek sağlayabilirler.</a:t>
            </a:r>
            <a:endParaRPr lang="tr-TR" sz="28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84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7584" y="2132856"/>
            <a:ext cx="7632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114300" algn="l"/>
                <a:tab pos="228600" algn="l"/>
              </a:tabLst>
            </a:pP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7. Müracaatçılar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kişisel ilişkileri ve işleri arasında etkili bir denge sağlamak zorundadırlar. Feminist müdahale hem kadını hem de erkeği ekonomik kaynakların sağlanması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hem de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hayatın yükünün paylaşılması konusunda destekler.</a:t>
            </a:r>
            <a:endParaRPr lang="tr-TR" sz="28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98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9632" y="1844824"/>
            <a:ext cx="698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8. Müracaatçı ile uzman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arasındaki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ilişki mümkün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olduğunca eşitliği gerektirir. Feminist uygulamacılar kendilerini danışanların problemlerini çözme konusunda uzman olarak görmezler. Fakat danışanların güçlerini artırmada katalizör olurlar. </a:t>
            </a:r>
            <a:endParaRPr lang="tr-T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1583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2204864"/>
            <a:ext cx="64807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9. Müracaatçılara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kendilerini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özgüvenli biçimde ifade etmelerinde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yardımcı olunmalıdır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.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Bireysel ve grup danışmanlığı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yoluyla müracaatçı 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kendine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daha güvenli olabilir</a:t>
            </a:r>
            <a:r>
              <a:rPr lang="tr-TR" sz="28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(</a:t>
            </a:r>
            <a:r>
              <a:rPr lang="tr-TR" sz="2800" dirty="0" err="1" smtClean="0">
                <a:latin typeface="+mj-lt"/>
                <a:ea typeface="Times New Roman" panose="02020603050405020304" pitchFamily="18" charset="0"/>
              </a:rPr>
              <a:t>Zastrow</a:t>
            </a:r>
            <a:r>
              <a:rPr lang="tr-TR" sz="2800" dirty="0" smtClean="0">
                <a:latin typeface="+mj-lt"/>
                <a:ea typeface="Times New Roman" panose="02020603050405020304" pitchFamily="18" charset="0"/>
              </a:rPr>
              <a:t>, 2008). </a:t>
            </a:r>
            <a:endParaRPr lang="tr-T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905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295</Words>
  <Application>Microsoft Office PowerPoint</Application>
  <PresentationFormat>Ekran Gösterisi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Sosyal Hizmette Feminist Müdahale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Kadınlar  İçin Sosyal Hizmet  Önleyici Hizmetler Müdahale Hizmetleri</dc:title>
  <dc:creator>pc</dc:creator>
  <cp:lastModifiedBy>Guv</cp:lastModifiedBy>
  <cp:revision>6</cp:revision>
  <dcterms:created xsi:type="dcterms:W3CDTF">2017-10-30T14:06:04Z</dcterms:created>
  <dcterms:modified xsi:type="dcterms:W3CDTF">2017-11-21T10:43:32Z</dcterms:modified>
</cp:coreProperties>
</file>