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7" r:id="rId3"/>
    <p:sldId id="295" r:id="rId4"/>
    <p:sldId id="296" r:id="rId5"/>
    <p:sldId id="312" r:id="rId6"/>
    <p:sldId id="313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58" r:id="rId20"/>
    <p:sldId id="32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dirty="0" smtClean="0"/>
              <a:t>Alan İle İlgili Konuda Araştırma</a:t>
            </a:r>
          </a:p>
          <a:p>
            <a:pPr algn="ctr">
              <a:buNone/>
            </a:pPr>
            <a:r>
              <a:rPr lang="tr-TR" sz="4800" dirty="0" smtClean="0"/>
              <a:t>Basamakları</a:t>
            </a:r>
            <a:endParaRPr lang="tr-T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Dergi veritabanı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3467"/>
            <a:ext cx="9144000" cy="59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Makale 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Bölümü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00200"/>
            <a:ext cx="63686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Bölümü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32688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Yöntem Bölümü 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9119"/>
            <a:ext cx="6840760" cy="42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Bölümü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6552727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Bölümü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683513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ve Öneriler Bölümü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55272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 Bölümü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72456"/>
            <a:ext cx="6725741" cy="422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Araştırma Konusu Seçme ve Kaynak Tarama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7200" b="1" dirty="0" smtClean="0"/>
              <a:t>1. Araştırma yapmak istediğiniz bir konu/problem belirleyiniz</a:t>
            </a:r>
            <a:endParaRPr lang="tr-TR" sz="7200" dirty="0" smtClean="0"/>
          </a:p>
          <a:p>
            <a:endParaRPr lang="tr-TR" sz="7200" b="1" dirty="0" smtClean="0"/>
          </a:p>
          <a:p>
            <a:pPr>
              <a:buNone/>
            </a:pPr>
            <a:r>
              <a:rPr lang="tr-TR" sz="7200" b="1" dirty="0" smtClean="0"/>
              <a:t>2. Seçtiğiniz konuyu yapılandır/sınırlandır</a:t>
            </a:r>
          </a:p>
          <a:p>
            <a:r>
              <a:rPr lang="tr-TR" sz="7200" dirty="0" smtClean="0"/>
              <a:t>Konuya ilişkin ön değerlendirme yapın.</a:t>
            </a:r>
          </a:p>
          <a:p>
            <a:r>
              <a:rPr lang="tr-TR" sz="7200" dirty="0" smtClean="0"/>
              <a:t>Amacın ne, sınırlandır.</a:t>
            </a:r>
          </a:p>
          <a:p>
            <a:r>
              <a:rPr lang="tr-TR" sz="7200" dirty="0" smtClean="0"/>
              <a:t>Hangi anahtar kelimeler seçildi?</a:t>
            </a:r>
          </a:p>
          <a:p>
            <a:r>
              <a:rPr lang="tr-TR" sz="7200" dirty="0" smtClean="0"/>
              <a:t>Konuya ilişkin tarama yapacağınız kaynakları yazınız </a:t>
            </a:r>
          </a:p>
          <a:p>
            <a:endParaRPr lang="tr-TR" sz="7200" dirty="0" smtClean="0"/>
          </a:p>
          <a:p>
            <a:pPr>
              <a:buNone/>
            </a:pPr>
            <a:r>
              <a:rPr lang="tr-TR" sz="7200" b="1" dirty="0" smtClean="0"/>
              <a:t>3. </a:t>
            </a:r>
            <a:r>
              <a:rPr lang="en-US" sz="7200" b="1" dirty="0" err="1" smtClean="0"/>
              <a:t>Seçtiğiniz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makalenin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değerlendirilmesi</a:t>
            </a:r>
            <a:r>
              <a:rPr lang="en-US" sz="7200" b="1" dirty="0" smtClean="0"/>
              <a:t> </a:t>
            </a:r>
            <a:endParaRPr lang="tr-TR" sz="7200" dirty="0" smtClean="0"/>
          </a:p>
          <a:p>
            <a:pPr hangingPunct="0"/>
            <a:r>
              <a:rPr lang="tr-TR" sz="7200" dirty="0" smtClean="0"/>
              <a:t>Makale başlığı ve kaynağı belirtiniz.</a:t>
            </a:r>
          </a:p>
          <a:p>
            <a:pPr hangingPunct="0"/>
            <a:r>
              <a:rPr lang="tr-TR" sz="7200" dirty="0" smtClean="0"/>
              <a:t>Seçtiğiniz bu makalenin amacı nedir?</a:t>
            </a:r>
          </a:p>
          <a:p>
            <a:pPr hangingPunct="0"/>
            <a:r>
              <a:rPr lang="tr-TR" sz="7200" dirty="0" smtClean="0"/>
              <a:t>Hangi yıl yayımlanmış?</a:t>
            </a:r>
          </a:p>
          <a:p>
            <a:pPr hangingPunct="0"/>
            <a:r>
              <a:rPr lang="tr-TR" sz="7200" dirty="0" smtClean="0"/>
              <a:t>Kaynaklar güncel mi?</a:t>
            </a:r>
          </a:p>
          <a:p>
            <a:pPr hangingPunct="0"/>
            <a:r>
              <a:rPr lang="tr-TR" sz="7200" dirty="0" smtClean="0"/>
              <a:t>Sizin araştırmanıza katkı sağlama düzeyi nedir?</a:t>
            </a:r>
          </a:p>
          <a:p>
            <a:pPr hangingPunct="0"/>
            <a:endParaRPr lang="tr-TR" sz="7200" dirty="0" smtClean="0"/>
          </a:p>
          <a:p>
            <a:pPr hangingPunct="0">
              <a:buNone/>
            </a:pPr>
            <a:r>
              <a:rPr lang="tr-TR" sz="7200" b="1" dirty="0" smtClean="0"/>
              <a:t>4. </a:t>
            </a:r>
            <a:r>
              <a:rPr lang="en-US" sz="7200" b="1" dirty="0" smtClean="0"/>
              <a:t> </a:t>
            </a:r>
            <a:r>
              <a:rPr lang="tr-TR" sz="7200" b="1" dirty="0" smtClean="0"/>
              <a:t>Seçtiğiniz makalede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yararlandığınız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bilgiyi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kaynak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olarak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gösterme</a:t>
            </a:r>
            <a:endParaRPr lang="tr-TR" sz="7200" b="1" dirty="0" smtClean="0"/>
          </a:p>
          <a:p>
            <a:pPr hangingPunct="0"/>
            <a:r>
              <a:rPr lang="tr-TR" sz="5600" dirty="0" smtClean="0"/>
              <a:t>Bir önceki adımda seçtiğiniz makaledeki belirli bir kısmı (cümle, tanım, bulgu vb.) seçerek, hem metin içinde, hem kaynakça listesinde (</a:t>
            </a:r>
            <a:r>
              <a:rPr lang="tr-TR" sz="5600" dirty="0" err="1" smtClean="0"/>
              <a:t>APA’ya</a:t>
            </a:r>
            <a:r>
              <a:rPr lang="tr-TR" sz="5600" dirty="0" smtClean="0"/>
              <a:t> göre) kaynak olarak gösteriniz (seçilen metni olduğu gibi almama konusuna dikkat ediniz).</a:t>
            </a:r>
          </a:p>
          <a:p>
            <a:pPr hangingPunct="0"/>
            <a:endParaRPr lang="tr-TR" dirty="0" smtClean="0"/>
          </a:p>
          <a:p>
            <a:pPr hangingPunct="0"/>
            <a:endParaRPr lang="tr-TR" dirty="0" smtClean="0"/>
          </a:p>
          <a:p>
            <a:pPr hangingPunct="0"/>
            <a:endParaRPr lang="tr-TR" dirty="0" smtClean="0"/>
          </a:p>
          <a:p>
            <a:pPr hangingPunct="0"/>
            <a:endParaRPr lang="tr-TR" dirty="0" smtClean="0"/>
          </a:p>
          <a:p>
            <a:endParaRPr lang="tr-TR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pPr>
              <a:buNone/>
            </a:pPr>
            <a:r>
              <a:rPr lang="tr-TR" b="1" dirty="0" smtClean="0"/>
              <a:t>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Veri tabanına karar vermek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252" y="1600200"/>
            <a:ext cx="75354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000" dirty="0" smtClean="0"/>
              <a:t>Sıra Sizde!</a:t>
            </a:r>
          </a:p>
          <a:p>
            <a:pPr algn="ctr">
              <a:buNone/>
            </a:pPr>
            <a:endParaRPr lang="tr-TR" sz="6000" dirty="0" smtClean="0"/>
          </a:p>
          <a:p>
            <a:pPr algn="ctr">
              <a:buNone/>
            </a:pPr>
            <a:r>
              <a:rPr lang="tr-TR" sz="6000" dirty="0" smtClean="0"/>
              <a:t>Teşekkürler</a:t>
            </a:r>
            <a:endParaRPr lang="tr-TR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Arama yaparken;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60"/>
            <a:ext cx="9144000" cy="62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Yıl sınırlaması yapılır: Güncellik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676456" cy="534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0" y="2348880"/>
            <a:ext cx="1115616" cy="136815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Farklı veri tabanlarından erişme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4067944" y="3789040"/>
            <a:ext cx="1368152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208912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Anahtar kelimenin belirlenmesi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Sınırlandırma: Başlık</a:t>
            </a:r>
            <a:endParaRPr lang="tr-T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55" y="1600200"/>
            <a:ext cx="8299801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Sınırlandırma: Dosya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776864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181</Words>
  <Application>Microsoft Office PowerPoint</Application>
  <PresentationFormat>Ekran Gösterisi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PowerPoint Sunusu</vt:lpstr>
      <vt:lpstr>1. Veri tabanına karar vermek</vt:lpstr>
      <vt:lpstr>Arama yaparken;</vt:lpstr>
      <vt:lpstr>Yıl sınırlaması yapılır: Güncellik</vt:lpstr>
      <vt:lpstr>Farklı veri tabanlarından erişme</vt:lpstr>
      <vt:lpstr>PowerPoint Sunusu</vt:lpstr>
      <vt:lpstr>Anahtar kelimenin belirlenmesi</vt:lpstr>
      <vt:lpstr>Sınırlandırma: Başlık</vt:lpstr>
      <vt:lpstr>Sınırlandırma: Dosya</vt:lpstr>
      <vt:lpstr>Dergi veritabanı</vt:lpstr>
      <vt:lpstr>Makale </vt:lpstr>
      <vt:lpstr>Özet Bölümü</vt:lpstr>
      <vt:lpstr>Giriş Bölümü</vt:lpstr>
      <vt:lpstr>Yöntem Bölümü </vt:lpstr>
      <vt:lpstr>Bulgular Bölümü</vt:lpstr>
      <vt:lpstr>Tartışma Bölümü</vt:lpstr>
      <vt:lpstr>Sonuç ve Öneriler Bölümü</vt:lpstr>
      <vt:lpstr>Kaynakça Bölümü</vt:lpstr>
      <vt:lpstr>Araştırma Konusu Seçme ve Kaynak Tarama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Hemşirelik alanında bilgi arama</dc:title>
  <dc:creator>sezer</dc:creator>
  <cp:lastModifiedBy>Barış SEZER</cp:lastModifiedBy>
  <cp:revision>42</cp:revision>
  <dcterms:created xsi:type="dcterms:W3CDTF">2021-04-24T14:43:14Z</dcterms:created>
  <dcterms:modified xsi:type="dcterms:W3CDTF">2021-05-03T09:44:53Z</dcterms:modified>
</cp:coreProperties>
</file>