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A697D-F02E-47FE-924B-C4FABBFCE7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WHY EXPAND GLOBALLY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971366-0816-4964-BA0D-EF9B7681E3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TOYS’R’US &amp; THE LIMITED</a:t>
            </a:r>
          </a:p>
        </p:txBody>
      </p:sp>
    </p:spTree>
    <p:extLst>
      <p:ext uri="{BB962C8B-B14F-4D97-AF65-F5344CB8AC3E}">
        <p14:creationId xmlns:p14="http://schemas.microsoft.com/office/powerpoint/2010/main" val="501846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F07A-75AD-4FB7-B630-8B38C4A1E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retail stores – widespread all around the US in 1980s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9344BA-9C8B-4B32-A38B-2959B7E198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8480" y="2690603"/>
            <a:ext cx="4395787" cy="2930944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48853A-F301-4968-8083-967DF738EB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54675" y="2690603"/>
            <a:ext cx="4395788" cy="2930944"/>
          </a:xfrm>
        </p:spPr>
      </p:pic>
    </p:spTree>
    <p:extLst>
      <p:ext uri="{BB962C8B-B14F-4D97-AF65-F5344CB8AC3E}">
        <p14:creationId xmlns:p14="http://schemas.microsoft.com/office/powerpoint/2010/main" val="172853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82A8D-4B83-4108-90FE-8B1A2D6954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Both companies were doing fine until the growth rate of the company became stagnant &amp; sales were decreasing.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532B57-127A-4BDC-B8F9-0A5DFA63A5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They had to find a way to expand….</a:t>
            </a:r>
          </a:p>
        </p:txBody>
      </p:sp>
    </p:spTree>
    <p:extLst>
      <p:ext uri="{BB962C8B-B14F-4D97-AF65-F5344CB8AC3E}">
        <p14:creationId xmlns:p14="http://schemas.microsoft.com/office/powerpoint/2010/main" val="4049755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68A0B-2898-4692-B525-2CC2585161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What would you do to increase sales and help the company grow?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AFCDF-55BF-4450-A282-65DB84B681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0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08A51-539B-4438-82BB-7FEA19EF84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Two different strategies – </a:t>
            </a:r>
            <a:br>
              <a:rPr lang="en-US" sz="4400" dirty="0"/>
            </a:br>
            <a:r>
              <a:rPr lang="en-US" sz="4400" dirty="0"/>
              <a:t>1 -</a:t>
            </a:r>
            <a:r>
              <a:rPr lang="en-US" sz="4400" dirty="0" err="1"/>
              <a:t>Toys’R’Us</a:t>
            </a:r>
            <a:r>
              <a:rPr lang="en-US" sz="4400" dirty="0"/>
              <a:t> decided to go global</a:t>
            </a:r>
            <a:br>
              <a:rPr lang="en-US" sz="4400" dirty="0"/>
            </a:br>
            <a:r>
              <a:rPr lang="en-US" sz="4400" dirty="0"/>
              <a:t>2 – The Limited decided to stay domestic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722F0-205E-4B31-BD2C-BC5569643F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83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8AD6A-80ED-4FD8-A510-FC71DC7BD6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err="1"/>
              <a:t>Toy’R’Us</a:t>
            </a:r>
            <a:r>
              <a:rPr lang="en-US" sz="5400" dirty="0"/>
              <a:t> ventures globally came with problems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FBBB3D-5600-4ED5-9124-C81DB743CB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Case in japan  - different external forces</a:t>
            </a:r>
          </a:p>
        </p:txBody>
      </p:sp>
    </p:spTree>
    <p:extLst>
      <p:ext uri="{BB962C8B-B14F-4D97-AF65-F5344CB8AC3E}">
        <p14:creationId xmlns:p14="http://schemas.microsoft.com/office/powerpoint/2010/main" val="2627708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0E7C4-4197-417C-AA60-5D59A7986B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The Limited stayed domestic opening different concept specialty stores.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0B390-7BC2-40CD-A1AF-F0F70564A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Victoria’s Secret – The Body SHOP </a:t>
            </a:r>
          </a:p>
        </p:txBody>
      </p:sp>
    </p:spTree>
    <p:extLst>
      <p:ext uri="{BB962C8B-B14F-4D97-AF65-F5344CB8AC3E}">
        <p14:creationId xmlns:p14="http://schemas.microsoft.com/office/powerpoint/2010/main" val="2747643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1A829-9C0E-44EC-8CA8-A2F47D0FC4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Yet The Limited again ended up with the same faith in the domestic market.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ABCFFE-3385-4511-8D66-ADF0EADDD1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Eventually decided to go global</a:t>
            </a:r>
          </a:p>
        </p:txBody>
      </p:sp>
    </p:spTree>
    <p:extLst>
      <p:ext uri="{BB962C8B-B14F-4D97-AF65-F5344CB8AC3E}">
        <p14:creationId xmlns:p14="http://schemas.microsoft.com/office/powerpoint/2010/main" val="2254633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</TotalTime>
  <Words>112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WHY EXPAND GLOBALLY </vt:lpstr>
      <vt:lpstr>Both retail stores – widespread all around the US in 1980s</vt:lpstr>
      <vt:lpstr>Both companies were doing fine until the growth rate of the company became stagnant &amp; sales were decreasing.</vt:lpstr>
      <vt:lpstr>What would you do to increase sales and help the company grow?</vt:lpstr>
      <vt:lpstr>Two different strategies –  1 -Toys’R’Us decided to go global 2 – The Limited decided to stay domestic</vt:lpstr>
      <vt:lpstr>Toy’R’Us ventures globally came with problems </vt:lpstr>
      <vt:lpstr>The Limited stayed domestic opening different concept specialty stores.</vt:lpstr>
      <vt:lpstr>Yet The Limited again ended up with the same faith in the domestic market.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EXPAND GLOBALLY</dc:title>
  <dc:creator>Ozgur</dc:creator>
  <cp:lastModifiedBy>Ozgur</cp:lastModifiedBy>
  <cp:revision>2</cp:revision>
  <dcterms:created xsi:type="dcterms:W3CDTF">2018-01-31T12:41:27Z</dcterms:created>
  <dcterms:modified xsi:type="dcterms:W3CDTF">2018-01-31T12:52:46Z</dcterms:modified>
</cp:coreProperties>
</file>