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5" r:id="rId3"/>
    <p:sldId id="258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5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>
                <a:latin typeface="Times New Roman" pitchFamily="18" charset="0"/>
                <a:cs typeface="Times New Roman" pitchFamily="18" charset="0"/>
              </a:rPr>
              <a:t>8. ders</a:t>
            </a:r>
            <a:endParaRPr lang="tr-TR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HAMMADDE OLARAK MADEN İŞLEYEN EL SANATLARI</a:t>
            </a:r>
          </a:p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2. bölüm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357322"/>
          </a:xfrm>
        </p:spPr>
        <p:txBody>
          <a:bodyPr>
            <a:normAutofit fontScale="90000"/>
          </a:bodyPr>
          <a:lstStyle/>
          <a:p>
            <a:r>
              <a:rPr lang="tr-TR" sz="31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3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b="1" dirty="0" smtClean="0">
                <a:latin typeface="Times New Roman" pitchFamily="18" charset="0"/>
                <a:cs typeface="Times New Roman" pitchFamily="18" charset="0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Pirinç-Sarı 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(Bakır-Çinko) Alaşımı Kullanan El 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Sanatları</a:t>
            </a:r>
            <a:endParaRPr lang="tr-TR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Altın-Gümüş 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İşleyen El Sanatları</a:t>
            </a:r>
          </a:p>
          <a:p>
            <a:pPr>
              <a:buNone/>
            </a:pP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Cam 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İşleyen El Sanatları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214290"/>
            <a:ext cx="8229600" cy="600079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Pirinç-Sarı </a:t>
            </a:r>
            <a:r>
              <a:rPr lang="tr-TR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(Bakır-Çinko) Alaşımı Kullanan El Sanatları</a:t>
            </a:r>
          </a:p>
          <a:p>
            <a:pPr>
              <a:buNone/>
            </a:pPr>
            <a:endParaRPr lang="tr-TR" sz="24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Isınma 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ve ısıtma araçları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Isınma ve ısıtma araçları yapımı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Mangal,şömine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Mutfak 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araçları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Kazanlar,tavalar</a:t>
            </a:r>
          </a:p>
          <a:p>
            <a:pPr>
              <a:buNone/>
            </a:pP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-Tabaklar</a:t>
            </a:r>
          </a:p>
          <a:p>
            <a:pPr>
              <a:buNone/>
            </a:pP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-Maşrapalar</a:t>
            </a:r>
          </a:p>
          <a:p>
            <a:pPr>
              <a:buNone/>
            </a:pP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-Siniler</a:t>
            </a:r>
          </a:p>
          <a:p>
            <a:pPr>
              <a:buNone/>
            </a:pPr>
            <a:endParaRPr lang="tr-TR" sz="18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Muhafaza 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ve taşıma araçları yapımı</a:t>
            </a: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	-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Güğümler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Sürahiler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İbrikler,bakraçlar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2400" dirty="0" smtClean="0"/>
          </a:p>
          <a:p>
            <a:pPr>
              <a:buNone/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285728"/>
            <a:ext cx="8229600" cy="59293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1900" b="1" dirty="0" smtClean="0">
                <a:latin typeface="Times New Roman" pitchFamily="18" charset="0"/>
                <a:cs typeface="Times New Roman" pitchFamily="18" charset="0"/>
              </a:rPr>
              <a:t>Hamam </a:t>
            </a:r>
            <a:r>
              <a:rPr lang="tr-TR" sz="1900" b="1" dirty="0" smtClean="0">
                <a:latin typeface="Times New Roman" pitchFamily="18" charset="0"/>
                <a:cs typeface="Times New Roman" pitchFamily="18" charset="0"/>
              </a:rPr>
              <a:t>takımları ve temizlik araçları yapımı</a:t>
            </a:r>
          </a:p>
          <a:p>
            <a:pPr>
              <a:buNone/>
            </a:pPr>
            <a:r>
              <a:rPr lang="tr-TR" sz="19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7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700" dirty="0" smtClean="0">
                <a:latin typeface="Times New Roman" pitchFamily="18" charset="0"/>
                <a:cs typeface="Times New Roman" pitchFamily="18" charset="0"/>
              </a:rPr>
              <a:t>Hamam tasları</a:t>
            </a:r>
          </a:p>
          <a:p>
            <a:pPr>
              <a:buNone/>
            </a:pPr>
            <a:r>
              <a:rPr lang="tr-TR" sz="17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7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700" dirty="0" smtClean="0">
                <a:latin typeface="Times New Roman" pitchFamily="18" charset="0"/>
                <a:cs typeface="Times New Roman" pitchFamily="18" charset="0"/>
              </a:rPr>
              <a:t>Sabun kutuları</a:t>
            </a:r>
          </a:p>
          <a:p>
            <a:pPr>
              <a:buNone/>
            </a:pPr>
            <a:r>
              <a:rPr lang="tr-TR" sz="17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7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700" dirty="0" smtClean="0">
                <a:latin typeface="Times New Roman" pitchFamily="18" charset="0"/>
                <a:cs typeface="Times New Roman" pitchFamily="18" charset="0"/>
              </a:rPr>
              <a:t>Leğen ibrik takımları</a:t>
            </a:r>
          </a:p>
          <a:p>
            <a:pPr>
              <a:buNone/>
            </a:pPr>
            <a:endParaRPr lang="tr-TR" sz="16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900" b="1" dirty="0" smtClean="0">
                <a:latin typeface="Times New Roman" pitchFamily="18" charset="0"/>
                <a:cs typeface="Times New Roman" pitchFamily="18" charset="0"/>
              </a:rPr>
              <a:t>Çay-kahve </a:t>
            </a:r>
            <a:r>
              <a:rPr lang="tr-TR" sz="1900" b="1" dirty="0" smtClean="0">
                <a:latin typeface="Times New Roman" pitchFamily="18" charset="0"/>
                <a:cs typeface="Times New Roman" pitchFamily="18" charset="0"/>
              </a:rPr>
              <a:t>takımları yapımı</a:t>
            </a:r>
          </a:p>
          <a:p>
            <a:pPr>
              <a:buNone/>
            </a:pPr>
            <a:r>
              <a:rPr lang="tr-TR" sz="17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700" dirty="0" smtClean="0">
                <a:latin typeface="Times New Roman" pitchFamily="18" charset="0"/>
                <a:cs typeface="Times New Roman" pitchFamily="18" charset="0"/>
              </a:rPr>
              <a:t>Semaver</a:t>
            </a:r>
          </a:p>
          <a:p>
            <a:pPr>
              <a:buNone/>
            </a:pPr>
            <a:r>
              <a:rPr lang="tr-TR" sz="1700" b="1" dirty="0" smtClean="0">
                <a:latin typeface="Times New Roman" pitchFamily="18" charset="0"/>
                <a:cs typeface="Times New Roman" pitchFamily="18" charset="0"/>
              </a:rPr>
              <a:t>	-</a:t>
            </a:r>
            <a:r>
              <a:rPr lang="tr-TR" sz="1700" dirty="0" smtClean="0">
                <a:latin typeface="Times New Roman" pitchFamily="18" charset="0"/>
                <a:cs typeface="Times New Roman" pitchFamily="18" charset="0"/>
              </a:rPr>
              <a:t>Cezve</a:t>
            </a:r>
          </a:p>
          <a:p>
            <a:pPr>
              <a:buNone/>
            </a:pPr>
            <a:r>
              <a:rPr lang="tr-TR" sz="1700" b="1" dirty="0" smtClean="0">
                <a:latin typeface="Times New Roman" pitchFamily="18" charset="0"/>
                <a:cs typeface="Times New Roman" pitchFamily="18" charset="0"/>
              </a:rPr>
              <a:t>	-</a:t>
            </a:r>
            <a:r>
              <a:rPr lang="tr-TR" sz="1700" dirty="0" smtClean="0">
                <a:latin typeface="Times New Roman" pitchFamily="18" charset="0"/>
                <a:cs typeface="Times New Roman" pitchFamily="18" charset="0"/>
              </a:rPr>
              <a:t>Fincan ve tabakları</a:t>
            </a:r>
          </a:p>
          <a:p>
            <a:pPr>
              <a:buNone/>
            </a:pPr>
            <a:endParaRPr lang="tr-TR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900" b="1" dirty="0" smtClean="0">
                <a:latin typeface="Times New Roman" pitchFamily="18" charset="0"/>
                <a:cs typeface="Times New Roman" pitchFamily="18" charset="0"/>
              </a:rPr>
              <a:t>Günlük </a:t>
            </a:r>
            <a:r>
              <a:rPr lang="tr-TR" sz="1900" b="1" dirty="0" smtClean="0">
                <a:latin typeface="Times New Roman" pitchFamily="18" charset="0"/>
                <a:cs typeface="Times New Roman" pitchFamily="18" charset="0"/>
              </a:rPr>
              <a:t>kullanım eşyası ve aksesuar yapımı</a:t>
            </a:r>
          </a:p>
          <a:p>
            <a:pPr>
              <a:buNone/>
            </a:pPr>
            <a:r>
              <a:rPr lang="tr-TR" sz="19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Duvar tabakları</a:t>
            </a:r>
          </a:p>
          <a:p>
            <a:pPr>
              <a:buNone/>
            </a:pPr>
            <a:r>
              <a:rPr lang="tr-TR" sz="1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-Vazolar</a:t>
            </a:r>
          </a:p>
          <a:p>
            <a:pPr>
              <a:buNone/>
            </a:pPr>
            <a:r>
              <a:rPr lang="tr-TR" sz="1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-Şamdanlar</a:t>
            </a:r>
          </a:p>
          <a:p>
            <a:pPr>
              <a:buNone/>
            </a:pPr>
            <a:r>
              <a:rPr lang="tr-TR" sz="1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-Peçetelik</a:t>
            </a:r>
          </a:p>
          <a:p>
            <a:pPr>
              <a:buNone/>
            </a:pPr>
            <a:r>
              <a:rPr lang="tr-TR" sz="1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-Çerçeveler</a:t>
            </a:r>
          </a:p>
          <a:p>
            <a:pPr>
              <a:buNone/>
            </a:pPr>
            <a:endParaRPr lang="tr-TR" sz="1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19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285728"/>
            <a:ext cx="8229600" cy="657227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hay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van 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koşumu ve aksesuarı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Zil,çan,koza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Gem,üzengi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diğer süsleri</a:t>
            </a:r>
          </a:p>
          <a:p>
            <a:pPr>
              <a:buNone/>
            </a:pPr>
            <a:endParaRPr lang="tr-TR" sz="16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Mimari 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eleman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Minare alemleri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Sancak,bayrak alemleri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Bahçe demirleri,kapılar</a:t>
            </a:r>
          </a:p>
          <a:p>
            <a:pPr>
              <a:buNone/>
            </a:pPr>
            <a:endParaRPr lang="tr-TR" sz="16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Kapı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, pencere donanımı ve mobilya aksesuarı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Menteşeler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Kapı kulpları ve tokmakları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Kilitler,anahtarlar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Müzik 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araçları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Çalpara,zil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Darbuka,davul,trampet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Müzik araçları aksesuarı</a:t>
            </a: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214290"/>
            <a:ext cx="8229600" cy="578647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Altın-Gümüş </a:t>
            </a:r>
            <a:r>
              <a:rPr lang="tr-TR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İşleyen El Sanatları</a:t>
            </a:r>
          </a:p>
          <a:p>
            <a:pPr>
              <a:buNone/>
            </a:pPr>
            <a:endParaRPr lang="tr-TR" sz="24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Takı 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Yüzük,küpe,bilezik,kolye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Yaka iğnesi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Halhal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Taç,tepelik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Günlük 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kullanım eşyası ve aksesuar yapımı 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Kol düğmesi, kravat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Kemer, saat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Tütün tabakası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Vazo, çerçeve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Mutfak 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eşyası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Çatal, bıçak, kaşık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Sürahiler, tepsiler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Fincanlar,cezveler</a:t>
            </a: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21429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Cam </a:t>
            </a:r>
            <a:r>
              <a:rPr lang="tr-TR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İşleyen El Sanatları</a:t>
            </a:r>
          </a:p>
          <a:p>
            <a:pPr>
              <a:buNone/>
            </a:pPr>
            <a:endParaRPr lang="tr-TR" sz="28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Pencere 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camı yapımı</a:t>
            </a: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Ayna 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yapımı</a:t>
            </a: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Hareli 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cam yapımı (</a:t>
            </a: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çeşmi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 bülbül)</a:t>
            </a: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Vitray 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yapımı</a:t>
            </a: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Nazar 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boncuğu (göz boncuğu) yapımı</a:t>
            </a: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Günlük 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kullanım eşyası ve aksesuar yapımı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1800" dirty="0" err="1" smtClean="0"/>
              <a:t>Çeşmi</a:t>
            </a:r>
            <a:r>
              <a:rPr lang="tr-TR" sz="1800" dirty="0" smtClean="0"/>
              <a:t> bülbül vazo, Ankara, 2018</a:t>
            </a:r>
            <a:endParaRPr lang="tr-TR" sz="1800" dirty="0"/>
          </a:p>
        </p:txBody>
      </p:sp>
      <p:pic>
        <p:nvPicPr>
          <p:cNvPr id="1026" name="Picture 2" descr="C:\Documents and Settings\Teknik\Belgelerim\İndirilenler\[KONU YOK](1)\IMG_858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2540000" y="2339181"/>
            <a:ext cx="4064000" cy="304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96</Words>
  <PresentationFormat>Ekran Gösterisi (4:3)</PresentationFormat>
  <Paragraphs>93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8. ders</vt:lpstr>
      <vt:lpstr>  </vt:lpstr>
      <vt:lpstr>Slayt 3</vt:lpstr>
      <vt:lpstr>Slayt 4</vt:lpstr>
      <vt:lpstr>Slayt 5</vt:lpstr>
      <vt:lpstr>Slayt 6</vt:lpstr>
      <vt:lpstr>Slayt 7</vt:lpstr>
      <vt:lpstr>Çeşmi bülbül vazo, Ankara, 2018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cp:lastModifiedBy>a</cp:lastModifiedBy>
  <cp:revision>6</cp:revision>
  <dcterms:modified xsi:type="dcterms:W3CDTF">2018-04-29T19:12:34Z</dcterms:modified>
</cp:coreProperties>
</file>