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15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220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991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838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559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982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711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28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729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64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0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106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009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9304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832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114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855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006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06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03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658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678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80494-EFC5-4E58-8971-15DCE61518B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955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69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 b="1" dirty="0">
                <a:solidFill>
                  <a:srgbClr val="FF0000"/>
                </a:solidFill>
              </a:rPr>
              <a:t>INFECTION DISEASE AND SPREADING</a:t>
            </a:r>
            <a:endParaRPr lang="tr-TR" altLang="tr-TR" sz="2400" b="1" dirty="0">
              <a:solidFill>
                <a:srgbClr val="FF00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Spreading of microorganisms in the body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Cell expansion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The spread of Salmonella typhi to intestinal cells, staphylococci and streptococci found in the deep, tuberculosis agents in the liver lesions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Spreading with phagocytic cells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Metastatic event in tuberculous cases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Spread through blood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B. abortus and C. fetus subsp. Fetus (spread)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P. multocida (both propagation and reproduction)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Lymphatic spread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Francisella tularensis, Corynebacterium pseudotuberculosis ovis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Nervous spread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Rabies virus</a:t>
            </a:r>
            <a:endParaRPr lang="tr-TR" altLang="tr-TR" sz="2000" b="1" dirty="0">
              <a:solidFill>
                <a:srgbClr val="FFFF00"/>
              </a:solidFill>
            </a:endParaRP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2135189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5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 dirty="0">
                <a:solidFill>
                  <a:srgbClr val="FF0000"/>
                </a:solidFill>
              </a:rPr>
              <a:t>INFECTION DISEASE AND SPREADING</a:t>
            </a:r>
            <a:endParaRPr lang="tr-TR" altLang="tr-TR" sz="2400" dirty="0">
              <a:solidFill>
                <a:srgbClr val="FF00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Pathways of Microorganisms from Body to Body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Through the skin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Flower virus, Marek's disease virus, Anthrax effect, glander effect, skin tuberculosis effect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Through the respiratory system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Droplet infection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Through the digestive system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Stool and vomiting (Helicobacter felis, H. pylori)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Through the urogenital system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Urine - Corynebacterium renale, Leptospira species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Genital outflows - Mycoplasma species, Haemophilus somnus, abort factors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By way of release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Milk - mastitis agents, B. abortus, B. melitensis, L. monocytogenes</a:t>
            </a:r>
          </a:p>
          <a:p>
            <a:pPr eaLnBrk="1" hangingPunct="1"/>
            <a:r>
              <a:rPr lang="tr-TR" altLang="tr-TR" sz="1800" b="1" dirty="0">
                <a:solidFill>
                  <a:srgbClr val="FFFF00"/>
                </a:solidFill>
              </a:rPr>
              <a:t>Tears - M. bovis, M. conjunctivae, cattle virus</a:t>
            </a:r>
            <a:endParaRPr lang="tr-TR" altLang="tr-TR" sz="1800" b="1" dirty="0">
              <a:solidFill>
                <a:srgbClr val="FFFF00"/>
              </a:solidFill>
            </a:endParaRPr>
          </a:p>
          <a:p>
            <a:pPr lvl="1" eaLnBrk="1" hangingPunct="1"/>
            <a:endParaRPr lang="tr-TR" altLang="tr-TR" b="1" dirty="0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dirty="0" smtClean="0">
              <a:solidFill>
                <a:srgbClr val="FFFF00"/>
              </a:solidFill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2135189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9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INFECTION DISEASE AND SPREADING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Contaminant Shapes of Microorganisms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Vertical transmission (Intra-uterine transmission)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Hereditary Contagion - Retroviruses (RNA viruses)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Congenital infection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Germinal infection (S. pullorum, S. gallinarum, M. galliseptium,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     Newcastle disease, Avian Encephalomyelitis, EDS'76 viruses, H. somnus)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Placental transmission (Blue-tongue disease virus, cat panleukopeni virus)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Immediate transmission (C. jejuni)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Horizontal (Lateral) infection (Extra- or post-uterine infection)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Direct and indirect transmission</a:t>
            </a: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/>
            <a:endParaRPr lang="tr-TR" altLang="tr-TR" b="1" dirty="0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dirty="0" smtClean="0">
              <a:solidFill>
                <a:srgbClr val="FFFF00"/>
              </a:solidFill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2135189" y="1341438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 b="1" dirty="0">
                <a:solidFill>
                  <a:srgbClr val="FF0000"/>
                </a:solidFill>
              </a:rPr>
              <a:t>INFECTION DISEASE AND SPREADING</a:t>
            </a:r>
            <a:endParaRPr lang="tr-TR" altLang="tr-TR" sz="2400" b="1" dirty="0">
              <a:solidFill>
                <a:srgbClr val="FF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Contaminant Shapes of Microorganisms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Direct contamination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Direct physical contact (fungal infections, anthrax, staphylococcus, etc.)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Venereal transmission (C. fetus subsp venerealis)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Fecal - oral infection (Salmonellosis)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Droplet infection or air-borne infection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Indirect infection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Iatrogenic transmission (surgical intervention, therapeutic applications)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Infection with inanimate intermediates (fomit)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Contamination by vital agents (reservoir and vector)</a:t>
            </a: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/>
            <a:endParaRPr lang="tr-TR" altLang="tr-TR" b="1" dirty="0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dirty="0" smtClean="0">
              <a:solidFill>
                <a:srgbClr val="FFFF00"/>
              </a:solidFill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2135189" y="14128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04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296</Words>
  <Application>Microsoft Office PowerPoint</Application>
  <PresentationFormat>Widescreen</PresentationFormat>
  <Paragraphs>51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Kimono</vt:lpstr>
      <vt:lpstr>INFECTION DISEASE AND SPREADING</vt:lpstr>
      <vt:lpstr>INFECTION DISEASE AND SPREADING</vt:lpstr>
      <vt:lpstr>INFECTION DISEASE AND SPREADING</vt:lpstr>
      <vt:lpstr>INFECTION DISEASE AND SPREADING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İNFEKSİYONLARIN BULAŞMASI ve YAYILMASI</dc:title>
  <dc:creator>Windows Kullanıcısı</dc:creator>
  <cp:lastModifiedBy>Windows Kullanıcısı</cp:lastModifiedBy>
  <cp:revision>2</cp:revision>
  <dcterms:created xsi:type="dcterms:W3CDTF">2018-02-14T10:01:07Z</dcterms:created>
  <dcterms:modified xsi:type="dcterms:W3CDTF">2018-02-15T08:49:35Z</dcterms:modified>
</cp:coreProperties>
</file>