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0" r:id="rId2"/>
    <p:sldId id="291" r:id="rId3"/>
    <p:sldId id="289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10" r:id="rId26"/>
    <p:sldId id="387" r:id="rId27"/>
    <p:sldId id="339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051720" y="2967335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smtClean="0"/>
              <a:t>atlaşmak </a:t>
            </a:r>
            <a:r>
              <a:rPr lang="tr-TR" dirty="0" err="1" smtClean="0"/>
              <a:t>häsiýetine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Şol </a:t>
            </a:r>
            <a:r>
              <a:rPr lang="tr-TR" dirty="0" err="1" smtClean="0"/>
              <a:t>jähetden</a:t>
            </a:r>
            <a:r>
              <a:rPr lang="tr-TR" dirty="0" smtClean="0"/>
              <a:t> hem onuň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manylarda</a:t>
            </a:r>
            <a:r>
              <a:rPr lang="tr-TR" dirty="0" smtClean="0"/>
              <a:t> gelip </a:t>
            </a:r>
            <a:r>
              <a:rPr lang="tr-TR" dirty="0" err="1" smtClean="0"/>
              <a:t>bilýändigini</a:t>
            </a:r>
            <a:r>
              <a:rPr lang="tr-TR" dirty="0" smtClean="0"/>
              <a:t> bellemek gerek: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987824" y="2420888"/>
            <a:ext cx="279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Onuň 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1.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gelip,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hereketini</a:t>
            </a:r>
            <a:r>
              <a:rPr lang="tr-TR" dirty="0" smtClean="0"/>
              <a:t>, </a:t>
            </a:r>
            <a:r>
              <a:rPr lang="tr-TR" dirty="0" err="1" smtClean="0"/>
              <a:t>ýagdaýyny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411760" y="4149080"/>
            <a:ext cx="376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Meselem: akar </a:t>
            </a:r>
            <a:r>
              <a:rPr lang="tr-TR" dirty="0" err="1" smtClean="0"/>
              <a:t>suwuň</a:t>
            </a:r>
            <a:r>
              <a:rPr lang="tr-TR" dirty="0" smtClean="0"/>
              <a:t> </a:t>
            </a:r>
            <a:r>
              <a:rPr lang="tr-TR" dirty="0" err="1" smtClean="0"/>
              <a:t>golaýyna</a:t>
            </a:r>
            <a:r>
              <a:rPr lang="tr-TR" dirty="0" smtClean="0"/>
              <a:t> </a:t>
            </a:r>
            <a:r>
              <a:rPr lang="tr-TR" dirty="0" err="1" smtClean="0"/>
              <a:t>bardy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987824" y="2420888"/>
            <a:ext cx="279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Onuň 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226774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2. Atlaşanda işlik hem zaman </a:t>
            </a:r>
            <a:r>
              <a:rPr lang="tr-TR" dirty="0" err="1" smtClean="0"/>
              <a:t>aňlatmak</a:t>
            </a:r>
            <a:r>
              <a:rPr lang="tr-TR" dirty="0" smtClean="0"/>
              <a:t> bilen, </a:t>
            </a:r>
            <a:r>
              <a:rPr lang="tr-TR" dirty="0" err="1" smtClean="0"/>
              <a:t>aýyklap</a:t>
            </a:r>
            <a:r>
              <a:rPr lang="tr-TR" dirty="0" smtClean="0"/>
              <a:t> gelmeli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1043608" y="386104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Meselem: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Ýagşy </a:t>
            </a:r>
            <a:r>
              <a:rPr lang="tr-TR" dirty="0" smtClean="0"/>
              <a:t>ýigit </a:t>
            </a:r>
            <a:r>
              <a:rPr lang="tr-TR" dirty="0" err="1" smtClean="0"/>
              <a:t>ýaşaýany</a:t>
            </a:r>
            <a:r>
              <a:rPr lang="tr-TR" dirty="0" smtClean="0"/>
              <a:t> bilen, ýagşy at ýal – </a:t>
            </a:r>
            <a:r>
              <a:rPr lang="tr-TR" dirty="0" err="1" smtClean="0"/>
              <a:t>guýruk</a:t>
            </a:r>
            <a:r>
              <a:rPr lang="tr-TR" dirty="0" smtClean="0"/>
              <a:t> bilen (</a:t>
            </a:r>
            <a:r>
              <a:rPr lang="tr-TR" dirty="0" err="1" smtClean="0"/>
              <a:t>Nakyllar</a:t>
            </a:r>
            <a:r>
              <a:rPr lang="tr-TR" dirty="0" smtClean="0"/>
              <a:t>, 1968ý s).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Sözleýäniň</a:t>
            </a:r>
            <a:r>
              <a:rPr lang="tr-TR" dirty="0" smtClean="0"/>
              <a:t> </a:t>
            </a:r>
            <a:r>
              <a:rPr lang="tr-TR" dirty="0" err="1" smtClean="0"/>
              <a:t>keýpi</a:t>
            </a:r>
            <a:r>
              <a:rPr lang="tr-TR" dirty="0" smtClean="0"/>
              <a:t> </a:t>
            </a:r>
            <a:r>
              <a:rPr lang="tr-TR" dirty="0" err="1" smtClean="0"/>
              <a:t>gaçdy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403648" y="2348880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geljek </a:t>
            </a:r>
            <a:r>
              <a:rPr lang="tr-TR" dirty="0" err="1" smtClean="0"/>
              <a:t>zamanynyň</a:t>
            </a:r>
            <a:r>
              <a:rPr lang="tr-TR" dirty="0" smtClean="0"/>
              <a:t> </a:t>
            </a:r>
            <a:r>
              <a:rPr lang="tr-TR" dirty="0" err="1" smtClean="0"/>
              <a:t>barlygy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-jak/-jek,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smtClean="0"/>
              <a:t>ar/-er </a:t>
            </a:r>
            <a:endParaRPr lang="tr-TR" dirty="0" smtClean="0"/>
          </a:p>
          <a:p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smtClean="0"/>
              <a:t>bilen,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dirty="0" smtClean="0"/>
              <a:t>bolsa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err="1" smtClean="0"/>
              <a:t>majak</a:t>
            </a:r>
            <a:r>
              <a:rPr lang="tr-TR" dirty="0" smtClean="0"/>
              <a:t>/-</a:t>
            </a:r>
            <a:r>
              <a:rPr lang="tr-TR" dirty="0" err="1" smtClean="0"/>
              <a:t>mejek</a:t>
            </a:r>
            <a:r>
              <a:rPr lang="tr-TR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-</a:t>
            </a:r>
            <a:r>
              <a:rPr lang="tr-TR" dirty="0" err="1" smtClean="0"/>
              <a:t>maz</a:t>
            </a:r>
            <a:r>
              <a:rPr lang="tr-TR" dirty="0" smtClean="0"/>
              <a:t>/ -</a:t>
            </a:r>
            <a:r>
              <a:rPr lang="tr-TR" dirty="0" err="1" smtClean="0"/>
              <a:t>mez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67744" y="29969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Sözlemde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bolmak</a:t>
            </a:r>
            <a:r>
              <a:rPr lang="tr-TR" dirty="0" smtClean="0"/>
              <a:t> bilen,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özüniň</a:t>
            </a:r>
            <a:r>
              <a:rPr lang="tr-TR" dirty="0" smtClean="0"/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sözünden </a:t>
            </a:r>
            <a:r>
              <a:rPr lang="tr-TR" dirty="0" err="1" smtClean="0"/>
              <a:t>aňlanylýan</a:t>
            </a:r>
            <a:r>
              <a:rPr lang="tr-TR" dirty="0" smtClean="0"/>
              <a:t> </a:t>
            </a:r>
            <a:r>
              <a:rPr lang="tr-TR" dirty="0" err="1" smtClean="0"/>
              <a:t>predmetiň</a:t>
            </a:r>
            <a:r>
              <a:rPr lang="tr-TR" dirty="0" smtClean="0"/>
              <a:t>, </a:t>
            </a:r>
            <a:r>
              <a:rPr lang="tr-TR" dirty="0" err="1" smtClean="0"/>
              <a:t>düşünjäniň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 – </a:t>
            </a:r>
            <a:r>
              <a:rPr lang="tr-TR" dirty="0" err="1" smtClean="0"/>
              <a:t>hereket</a:t>
            </a:r>
            <a:r>
              <a:rPr lang="tr-TR" dirty="0" smtClean="0"/>
              <a:t>, </a:t>
            </a:r>
            <a:r>
              <a:rPr lang="tr-TR" dirty="0" err="1" smtClean="0"/>
              <a:t>ýagdaý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geljekde</a:t>
            </a:r>
            <a:r>
              <a:rPr lang="tr-TR" dirty="0" smtClean="0"/>
              <a:t> </a:t>
            </a:r>
            <a:r>
              <a:rPr lang="tr-TR" dirty="0" err="1" smtClean="0"/>
              <a:t>boljak</a:t>
            </a:r>
            <a:r>
              <a:rPr lang="tr-TR" dirty="0" smtClean="0"/>
              <a:t> ýa-da </a:t>
            </a:r>
            <a:r>
              <a:rPr lang="tr-TR" dirty="0" err="1" smtClean="0"/>
              <a:t>bolmajak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, </a:t>
            </a:r>
            <a:r>
              <a:rPr lang="tr-TR" dirty="0" err="1" smtClean="0"/>
              <a:t>häsiýetini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ýagdaýda</a:t>
            </a:r>
            <a:r>
              <a:rPr lang="tr-TR" dirty="0" smtClean="0"/>
              <a:t> ortak işlik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kabul </a:t>
            </a:r>
            <a:r>
              <a:rPr lang="tr-TR" dirty="0" err="1" smtClean="0"/>
              <a:t>etmeýär</a:t>
            </a:r>
            <a:r>
              <a:rPr lang="tr-TR" dirty="0" smtClean="0"/>
              <a:t>. Meselem: </a:t>
            </a:r>
            <a:r>
              <a:rPr lang="tr-TR" dirty="0" err="1" smtClean="0"/>
              <a:t>ýagyrnysyna</a:t>
            </a:r>
            <a:r>
              <a:rPr lang="tr-TR" dirty="0" smtClean="0"/>
              <a:t> </a:t>
            </a:r>
            <a:r>
              <a:rPr lang="tr-TR" dirty="0" err="1" smtClean="0"/>
              <a:t>ýelmeşen</a:t>
            </a:r>
            <a:r>
              <a:rPr lang="tr-TR" dirty="0" smtClean="0"/>
              <a:t> </a:t>
            </a:r>
            <a:r>
              <a:rPr lang="tr-TR" dirty="0" err="1" smtClean="0"/>
              <a:t>ýüki</a:t>
            </a:r>
            <a:r>
              <a:rPr lang="tr-TR" dirty="0" smtClean="0"/>
              <a:t> </a:t>
            </a:r>
            <a:r>
              <a:rPr lang="tr-TR" dirty="0" err="1" smtClean="0"/>
              <a:t>düşürjek</a:t>
            </a:r>
            <a:r>
              <a:rPr lang="tr-TR" dirty="0" smtClean="0"/>
              <a:t> </a:t>
            </a:r>
            <a:r>
              <a:rPr lang="tr-TR" dirty="0" err="1" smtClean="0"/>
              <a:t>wagty</a:t>
            </a:r>
            <a:r>
              <a:rPr lang="tr-TR" dirty="0" smtClean="0"/>
              <a:t> </a:t>
            </a:r>
            <a:r>
              <a:rPr lang="tr-TR" dirty="0" err="1" smtClean="0"/>
              <a:t>düşürip</a:t>
            </a:r>
            <a:r>
              <a:rPr lang="tr-TR" dirty="0" smtClean="0"/>
              <a:t> </a:t>
            </a:r>
            <a:r>
              <a:rPr lang="tr-TR" dirty="0" err="1" smtClean="0"/>
              <a:t>bilmändir</a:t>
            </a:r>
            <a:r>
              <a:rPr lang="tr-TR" dirty="0" smtClean="0"/>
              <a:t> (B.K. S.e. Aşgabat, 1992, 267 s). </a:t>
            </a:r>
            <a:r>
              <a:rPr lang="tr-TR" dirty="0" err="1" smtClean="0"/>
              <a:t>Ýykyljak</a:t>
            </a:r>
            <a:r>
              <a:rPr lang="tr-TR" dirty="0" smtClean="0"/>
              <a:t> araba </a:t>
            </a:r>
            <a:r>
              <a:rPr lang="tr-TR" dirty="0" err="1" smtClean="0"/>
              <a:t>kyrk</a:t>
            </a:r>
            <a:r>
              <a:rPr lang="tr-TR" dirty="0" smtClean="0"/>
              <a:t> gün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jygyldar</a:t>
            </a:r>
            <a:r>
              <a:rPr lang="tr-TR" dirty="0" smtClean="0"/>
              <a:t> (n.).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86000" y="3105835"/>
            <a:ext cx="5526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-jak/-jek </a:t>
            </a:r>
            <a:r>
              <a:rPr lang="tr-TR" dirty="0" err="1" smtClean="0"/>
              <a:t>mälim</a:t>
            </a:r>
            <a:r>
              <a:rPr lang="tr-TR" dirty="0" smtClean="0"/>
              <a:t> geljek zaman ortak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edýär.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ýykyljak</a:t>
            </a:r>
            <a:r>
              <a:rPr lang="tr-TR" dirty="0" smtClean="0"/>
              <a:t> </a:t>
            </a:r>
            <a:r>
              <a:rPr lang="tr-TR" dirty="0" smtClean="0"/>
              <a:t>araba. </a:t>
            </a:r>
            <a:endParaRPr lang="tr-TR" dirty="0" smtClean="0"/>
          </a:p>
          <a:p>
            <a:r>
              <a:rPr lang="tr-TR" dirty="0" err="1" smtClean="0"/>
              <a:t>Ediljek</a:t>
            </a:r>
            <a:r>
              <a:rPr lang="tr-TR" dirty="0" smtClean="0"/>
              <a:t> </a:t>
            </a:r>
            <a:r>
              <a:rPr lang="tr-TR" dirty="0" smtClean="0"/>
              <a:t>iş.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03648" y="2492896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“-</a:t>
            </a:r>
            <a:r>
              <a:rPr lang="tr-TR" b="1" dirty="0" smtClean="0"/>
              <a:t>ar/-</a:t>
            </a:r>
            <a:r>
              <a:rPr lang="tr-TR" b="1" dirty="0" smtClean="0"/>
              <a:t>er</a:t>
            </a:r>
            <a:r>
              <a:rPr lang="tr-TR" dirty="0" smtClean="0"/>
              <a:t>” </a:t>
            </a:r>
            <a:r>
              <a:rPr lang="tr-TR" dirty="0" err="1" smtClean="0"/>
              <a:t>nämälim</a:t>
            </a:r>
            <a:r>
              <a:rPr lang="tr-TR" dirty="0" smtClean="0"/>
              <a:t> geljek zaman ortak </a:t>
            </a:r>
            <a:r>
              <a:rPr lang="tr-TR" dirty="0" err="1" smtClean="0"/>
              <a:t>işligini</a:t>
            </a:r>
            <a:r>
              <a:rPr lang="tr-TR" dirty="0" smtClean="0"/>
              <a:t> ýüze çykarýar.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smtClean="0"/>
              <a:t>akar </a:t>
            </a:r>
            <a:r>
              <a:rPr lang="tr-TR" dirty="0" smtClean="0"/>
              <a:t>suw, güler </a:t>
            </a:r>
            <a:r>
              <a:rPr lang="tr-TR" dirty="0" err="1" smtClean="0"/>
              <a:t>ýüz</a:t>
            </a:r>
            <a:r>
              <a:rPr lang="tr-TR" dirty="0" smtClean="0"/>
              <a:t> 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Olaryň </a:t>
            </a:r>
            <a:r>
              <a:rPr lang="tr-TR" dirty="0" err="1" smtClean="0"/>
              <a:t>ýoklugynyň</a:t>
            </a:r>
            <a:r>
              <a:rPr lang="tr-TR" dirty="0" smtClean="0"/>
              <a:t> </a:t>
            </a:r>
            <a:r>
              <a:rPr lang="tr-TR" dirty="0" err="1" smtClean="0"/>
              <a:t>aňladylyşynda</a:t>
            </a:r>
            <a:r>
              <a:rPr lang="tr-TR" dirty="0" smtClean="0"/>
              <a:t> “-</a:t>
            </a:r>
            <a:r>
              <a:rPr lang="tr-TR" b="1" dirty="0" smtClean="0"/>
              <a:t>ma,-</a:t>
            </a:r>
            <a:r>
              <a:rPr lang="tr-TR" b="1" dirty="0" smtClean="0"/>
              <a:t>me</a:t>
            </a:r>
            <a:r>
              <a:rPr lang="tr-TR" dirty="0" smtClean="0"/>
              <a:t>”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smtClean="0"/>
              <a:t>“-jak</a:t>
            </a:r>
            <a:r>
              <a:rPr lang="tr-TR" dirty="0" smtClean="0"/>
              <a:t>/-</a:t>
            </a:r>
            <a:r>
              <a:rPr lang="tr-TR" dirty="0" smtClean="0"/>
              <a:t>jek” </a:t>
            </a:r>
            <a:r>
              <a:rPr lang="tr-TR" dirty="0" err="1" smtClean="0"/>
              <a:t>şekilini</a:t>
            </a:r>
            <a:r>
              <a:rPr lang="tr-TR" dirty="0" smtClean="0"/>
              <a:t> kabul edýär we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Meselem:</a:t>
            </a:r>
          </a:p>
          <a:p>
            <a:r>
              <a:rPr lang="tr-TR" dirty="0" smtClean="0"/>
              <a:t>oka-ma-jak </a:t>
            </a:r>
            <a:r>
              <a:rPr lang="tr-TR" dirty="0" err="1" smtClean="0"/>
              <a:t>talyp</a:t>
            </a:r>
            <a:r>
              <a:rPr lang="tr-TR" dirty="0" smtClean="0"/>
              <a:t>, Bil-me-jek </a:t>
            </a:r>
            <a:r>
              <a:rPr lang="tr-TR" dirty="0" err="1" smtClean="0"/>
              <a:t>çaga</a:t>
            </a:r>
            <a:r>
              <a:rPr lang="tr-TR" dirty="0" smtClean="0"/>
              <a:t>…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86000" y="29673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maz</a:t>
            </a:r>
            <a:r>
              <a:rPr lang="tr-TR" b="1" dirty="0" smtClean="0"/>
              <a:t>/-</a:t>
            </a:r>
            <a:r>
              <a:rPr lang="tr-TR" b="1" dirty="0" err="1" smtClean="0"/>
              <a:t>mez</a:t>
            </a:r>
            <a:r>
              <a:rPr lang="tr-TR" b="1" dirty="0" smtClean="0"/>
              <a:t>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Meselem:</a:t>
            </a:r>
          </a:p>
          <a:p>
            <a:r>
              <a:rPr lang="tr-TR" dirty="0" smtClean="0"/>
              <a:t> </a:t>
            </a:r>
            <a:r>
              <a:rPr lang="tr-TR" dirty="0" smtClean="0"/>
              <a:t>Sarsmaz bina, </a:t>
            </a:r>
            <a:r>
              <a:rPr lang="tr-TR" dirty="0" err="1" smtClean="0"/>
              <a:t>Egsilmez</a:t>
            </a:r>
            <a:r>
              <a:rPr lang="tr-TR" dirty="0" smtClean="0"/>
              <a:t> güýç…ş.m.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03648" y="2828836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Nämälim</a:t>
            </a:r>
            <a:r>
              <a:rPr lang="tr-TR" dirty="0" smtClean="0"/>
              <a:t> geljek </a:t>
            </a:r>
            <a:r>
              <a:rPr lang="tr-TR" dirty="0" err="1" smtClean="0"/>
              <a:t>zamanyň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-ar</a:t>
            </a:r>
            <a:r>
              <a:rPr lang="tr-TR" b="1" dirty="0" smtClean="0"/>
              <a:t>/-er </a:t>
            </a:r>
            <a:endParaRPr lang="tr-TR" b="1" dirty="0" smtClean="0"/>
          </a:p>
          <a:p>
            <a:endParaRPr lang="tr-TR" dirty="0" smtClean="0"/>
          </a:p>
          <a:p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smtClean="0"/>
              <a:t>çekimli sese </a:t>
            </a:r>
            <a:r>
              <a:rPr lang="tr-TR" dirty="0" err="1" smtClean="0"/>
              <a:t>gutaran</a:t>
            </a:r>
            <a:r>
              <a:rPr lang="tr-TR" dirty="0" smtClean="0"/>
              <a:t> söze </a:t>
            </a:r>
            <a:r>
              <a:rPr lang="tr-TR" dirty="0" err="1" smtClean="0"/>
              <a:t>goşulanda</a:t>
            </a:r>
            <a:r>
              <a:rPr lang="tr-TR" dirty="0" smtClean="0"/>
              <a:t>, onda e sesi ä sesine </a:t>
            </a:r>
            <a:r>
              <a:rPr lang="tr-TR" dirty="0" err="1" smtClean="0"/>
              <a:t>öwrülýär</a:t>
            </a:r>
            <a:r>
              <a:rPr lang="tr-TR" dirty="0" smtClean="0"/>
              <a:t>, a sesi bolsa has uzyn </a:t>
            </a:r>
            <a:r>
              <a:rPr lang="tr-TR" dirty="0" err="1" smtClean="0"/>
              <a:t>aýdylýar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smtClean="0"/>
              <a:t>sözle-</a:t>
            </a:r>
            <a:r>
              <a:rPr lang="tr-TR" dirty="0" err="1" smtClean="0"/>
              <a:t>sözlär</a:t>
            </a:r>
            <a:r>
              <a:rPr lang="tr-TR" dirty="0" smtClean="0"/>
              <a:t> </a:t>
            </a:r>
            <a:r>
              <a:rPr lang="tr-TR" dirty="0" err="1" smtClean="0"/>
              <a:t>tili</a:t>
            </a:r>
            <a:r>
              <a:rPr lang="tr-TR" dirty="0" smtClean="0"/>
              <a:t>, </a:t>
            </a:r>
            <a:endParaRPr lang="tr-TR" dirty="0" smtClean="0"/>
          </a:p>
          <a:p>
            <a:r>
              <a:rPr lang="tr-TR" dirty="0" smtClean="0"/>
              <a:t>Gül –güler </a:t>
            </a:r>
            <a:r>
              <a:rPr lang="tr-TR" dirty="0" err="1" smtClean="0"/>
              <a:t>ýüz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11760" y="2492896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atlaşyp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</a:t>
            </a:r>
          </a:p>
          <a:p>
            <a:r>
              <a:rPr lang="tr-TR" dirty="0" smtClean="0"/>
              <a:t>Olar </a:t>
            </a:r>
            <a:r>
              <a:rPr lang="tr-TR" dirty="0" err="1" smtClean="0"/>
              <a:t>atlaşýan</a:t>
            </a:r>
            <a:r>
              <a:rPr lang="tr-TR" dirty="0" smtClean="0"/>
              <a:t> </a:t>
            </a:r>
            <a:r>
              <a:rPr lang="tr-TR" dirty="0" err="1" smtClean="0"/>
              <a:t>halatynda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ýöňkeme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düşüm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san </a:t>
            </a:r>
          </a:p>
          <a:p>
            <a:endParaRPr lang="tr-TR" dirty="0" smtClean="0"/>
          </a:p>
          <a:p>
            <a:r>
              <a:rPr lang="tr-TR" dirty="0" err="1" smtClean="0"/>
              <a:t>goşulmasyny</a:t>
            </a:r>
            <a:r>
              <a:rPr lang="tr-TR" dirty="0" smtClean="0"/>
              <a:t> </a:t>
            </a:r>
            <a:r>
              <a:rPr lang="tr-TR" dirty="0" smtClean="0"/>
              <a:t>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smtClean="0"/>
              <a:t>Olar </a:t>
            </a:r>
            <a:r>
              <a:rPr lang="tr-TR" dirty="0" err="1" smtClean="0"/>
              <a:t>geljege</a:t>
            </a:r>
            <a:r>
              <a:rPr lang="tr-TR" dirty="0" smtClean="0"/>
              <a:t> </a:t>
            </a:r>
            <a:r>
              <a:rPr lang="tr-TR" dirty="0" err="1" smtClean="0"/>
              <a:t>syýahata</a:t>
            </a:r>
            <a:r>
              <a:rPr lang="tr-TR" dirty="0" smtClean="0"/>
              <a:t> </a:t>
            </a:r>
            <a:r>
              <a:rPr lang="tr-TR" dirty="0" err="1" smtClean="0"/>
              <a:t>gitmegiň</a:t>
            </a:r>
            <a:r>
              <a:rPr lang="tr-TR" dirty="0" smtClean="0"/>
              <a:t> </a:t>
            </a:r>
            <a:r>
              <a:rPr lang="tr-TR" dirty="0" err="1" smtClean="0"/>
              <a:t>arzuwynda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Ol </a:t>
            </a:r>
            <a:r>
              <a:rPr lang="tr-TR" dirty="0" smtClean="0"/>
              <a:t>keserini ele aldy.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75656" y="2636912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edeninden soňra </a:t>
            </a:r>
            <a:r>
              <a:rPr lang="tr-TR" dirty="0" smtClean="0"/>
              <a:t>“bar</a:t>
            </a:r>
            <a:r>
              <a:rPr lang="tr-TR" dirty="0" smtClean="0"/>
              <a:t>, ýok, </a:t>
            </a:r>
            <a:r>
              <a:rPr lang="tr-TR" dirty="0" smtClean="0"/>
              <a:t>däl” </a:t>
            </a:r>
            <a:r>
              <a:rPr lang="tr-TR" dirty="0" smtClean="0"/>
              <a:t>sözleriniň </a:t>
            </a:r>
            <a:r>
              <a:rPr lang="tr-TR" dirty="0" err="1" smtClean="0"/>
              <a:t>getirilmegi</a:t>
            </a:r>
            <a:r>
              <a:rPr lang="tr-TR" dirty="0" smtClean="0"/>
              <a:t> bilen, </a:t>
            </a:r>
            <a:r>
              <a:rPr lang="tr-TR" dirty="0" err="1" smtClean="0"/>
              <a:t>tassyklamagy</a:t>
            </a:r>
            <a:r>
              <a:rPr lang="tr-TR" dirty="0" smtClean="0"/>
              <a:t> ýa-da </a:t>
            </a:r>
            <a:r>
              <a:rPr lang="tr-TR" dirty="0" err="1" smtClean="0"/>
              <a:t>inkär</a:t>
            </a:r>
            <a:r>
              <a:rPr lang="tr-TR" dirty="0" smtClean="0"/>
              <a:t> </a:t>
            </a:r>
            <a:r>
              <a:rPr lang="tr-TR" dirty="0" err="1" smtClean="0"/>
              <a:t>etmegi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Mundan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-da olar (</a:t>
            </a:r>
            <a:r>
              <a:rPr lang="tr-TR" dirty="0" err="1" smtClean="0"/>
              <a:t>goşulmalar</a:t>
            </a:r>
            <a:r>
              <a:rPr lang="tr-TR" dirty="0" smtClean="0"/>
              <a:t>) özlerinden soň –</a:t>
            </a:r>
            <a:r>
              <a:rPr lang="tr-TR" dirty="0" err="1" smtClean="0"/>
              <a:t>ça</a:t>
            </a:r>
            <a:r>
              <a:rPr lang="tr-TR" dirty="0" smtClean="0"/>
              <a:t>/-</a:t>
            </a:r>
            <a:r>
              <a:rPr lang="tr-TR" dirty="0" err="1" smtClean="0"/>
              <a:t>çe</a:t>
            </a:r>
            <a:r>
              <a:rPr lang="tr-TR" dirty="0" smtClean="0"/>
              <a:t>,-</a:t>
            </a:r>
            <a:r>
              <a:rPr lang="tr-TR" dirty="0" err="1" smtClean="0"/>
              <a:t>lyk</a:t>
            </a:r>
            <a:r>
              <a:rPr lang="tr-TR" dirty="0" smtClean="0"/>
              <a:t>/-</a:t>
            </a:r>
            <a:r>
              <a:rPr lang="tr-TR" dirty="0" err="1" smtClean="0"/>
              <a:t>lik</a:t>
            </a:r>
            <a:r>
              <a:rPr lang="tr-TR" dirty="0" smtClean="0"/>
              <a:t>,-</a:t>
            </a:r>
            <a:r>
              <a:rPr lang="tr-TR" dirty="0" err="1" smtClean="0"/>
              <a:t>dyk</a:t>
            </a:r>
            <a:r>
              <a:rPr lang="tr-TR" dirty="0" smtClean="0"/>
              <a:t>/-dik we </a:t>
            </a:r>
            <a:r>
              <a:rPr lang="tr-TR" dirty="0" err="1" smtClean="0"/>
              <a:t>modallyk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-</a:t>
            </a:r>
            <a:r>
              <a:rPr lang="tr-TR" dirty="0" err="1" smtClean="0"/>
              <a:t>dyr</a:t>
            </a:r>
            <a:r>
              <a:rPr lang="tr-TR" dirty="0" smtClean="0"/>
              <a:t>,-</a:t>
            </a:r>
            <a:r>
              <a:rPr lang="tr-TR" dirty="0" err="1" smtClean="0"/>
              <a:t>dir</a:t>
            </a:r>
            <a:r>
              <a:rPr lang="tr-TR" dirty="0" smtClean="0"/>
              <a:t>,-</a:t>
            </a:r>
            <a:r>
              <a:rPr lang="tr-TR" dirty="0" err="1" smtClean="0"/>
              <a:t>myş</a:t>
            </a:r>
            <a:r>
              <a:rPr lang="tr-TR" dirty="0" smtClean="0"/>
              <a:t>,-</a:t>
            </a:r>
            <a:r>
              <a:rPr lang="tr-TR" dirty="0" err="1" smtClean="0"/>
              <a:t>miş</a:t>
            </a:r>
            <a:r>
              <a:rPr lang="tr-TR" dirty="0" smtClean="0"/>
              <a:t>,-</a:t>
            </a:r>
            <a:r>
              <a:rPr lang="tr-TR" dirty="0" err="1" smtClean="0"/>
              <a:t>dy</a:t>
            </a:r>
            <a:r>
              <a:rPr lang="tr-TR" dirty="0" smtClean="0"/>
              <a:t>,-di, eken, </a:t>
            </a:r>
            <a:r>
              <a:rPr lang="tr-TR" dirty="0" err="1" smtClean="0"/>
              <a:t>ahyry</a:t>
            </a:r>
            <a:r>
              <a:rPr lang="tr-TR" dirty="0" smtClean="0"/>
              <a:t> ýaly sözler bilen hem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Geljek zaman ortak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pikirler</a:t>
            </a:r>
            <a:r>
              <a:rPr lang="tr-TR" dirty="0" smtClean="0"/>
              <a:t> bar. Ony -jak/-jek, ―</a:t>
            </a:r>
            <a:r>
              <a:rPr lang="tr-TR" dirty="0" err="1" smtClean="0"/>
              <a:t>çag</a:t>
            </a:r>
            <a:r>
              <a:rPr lang="tr-TR" dirty="0" smtClean="0"/>
              <a:t>‖ sözünden ýa-da –</a:t>
            </a:r>
            <a:r>
              <a:rPr lang="tr-TR" dirty="0" err="1" smtClean="0"/>
              <a:t>ajak</a:t>
            </a:r>
            <a:r>
              <a:rPr lang="tr-TR" dirty="0" smtClean="0"/>
              <a:t>/-</a:t>
            </a:r>
            <a:r>
              <a:rPr lang="tr-TR" dirty="0" err="1" smtClean="0"/>
              <a:t>ejek</a:t>
            </a:r>
            <a:r>
              <a:rPr lang="tr-TR" dirty="0" smtClean="0"/>
              <a:t> </a:t>
            </a:r>
            <a:r>
              <a:rPr lang="tr-TR" dirty="0" err="1" smtClean="0"/>
              <a:t>şekilinde</a:t>
            </a:r>
            <a:r>
              <a:rPr lang="tr-TR" dirty="0" smtClean="0"/>
              <a:t> emele gelen diýip </a:t>
            </a:r>
            <a:r>
              <a:rPr lang="tr-TR" dirty="0" err="1" smtClean="0"/>
              <a:t>hasaplaýarlar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Nämälim</a:t>
            </a:r>
            <a:r>
              <a:rPr lang="tr-TR" dirty="0" smtClean="0"/>
              <a:t> geljek </a:t>
            </a:r>
            <a:r>
              <a:rPr lang="tr-TR" dirty="0" err="1" smtClean="0"/>
              <a:t>zamanynyň</a:t>
            </a:r>
            <a:r>
              <a:rPr lang="tr-TR" dirty="0" smtClean="0"/>
              <a:t> gelip </a:t>
            </a:r>
            <a:r>
              <a:rPr lang="tr-TR" dirty="0" err="1" smtClean="0"/>
              <a:t>çykyşyny</a:t>
            </a:r>
            <a:r>
              <a:rPr lang="tr-TR" dirty="0" smtClean="0"/>
              <a:t> bolsa -gar /-ger, -</a:t>
            </a:r>
            <a:r>
              <a:rPr lang="tr-TR" dirty="0" err="1" smtClean="0"/>
              <a:t>gyr</a:t>
            </a:r>
            <a:r>
              <a:rPr lang="tr-TR" dirty="0" smtClean="0"/>
              <a:t>/-gir, -ar,/-er/-r, -</a:t>
            </a:r>
            <a:r>
              <a:rPr lang="tr-TR" dirty="0" err="1" smtClean="0"/>
              <a:t>yr</a:t>
            </a:r>
            <a:r>
              <a:rPr lang="tr-TR" dirty="0" smtClean="0"/>
              <a:t>,-ir şekilleri bilen </a:t>
            </a:r>
            <a:r>
              <a:rPr lang="tr-TR" dirty="0" err="1" smtClean="0"/>
              <a:t>baglanyşdyrýarlar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627784" y="1916832"/>
            <a:ext cx="410977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bu şekilleri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 we atlaşan </a:t>
            </a:r>
            <a:r>
              <a:rPr lang="tr-TR" dirty="0" err="1" smtClean="0"/>
              <a:t>halatynda</a:t>
            </a:r>
            <a:r>
              <a:rPr lang="tr-TR" dirty="0" smtClean="0"/>
              <a:t> sözlemiň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agzalary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843808" y="1412776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627784" y="2204864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Bizem</a:t>
            </a:r>
            <a:r>
              <a:rPr lang="tr-TR" dirty="0" smtClean="0"/>
              <a:t> </a:t>
            </a:r>
            <a:r>
              <a:rPr lang="tr-TR" dirty="0" err="1" smtClean="0"/>
              <a:t>başardygymyzdan</a:t>
            </a:r>
            <a:r>
              <a:rPr lang="tr-TR" dirty="0" smtClean="0"/>
              <a:t> </a:t>
            </a:r>
            <a:r>
              <a:rPr lang="tr-TR" dirty="0" err="1" smtClean="0"/>
              <a:t>yhlas</a:t>
            </a:r>
            <a:r>
              <a:rPr lang="tr-TR" dirty="0" smtClean="0"/>
              <a:t> </a:t>
            </a:r>
            <a:r>
              <a:rPr lang="tr-TR" dirty="0" err="1" smtClean="0"/>
              <a:t>edýäs</a:t>
            </a:r>
            <a:r>
              <a:rPr lang="tr-TR" dirty="0" smtClean="0"/>
              <a:t>.</a:t>
            </a:r>
            <a:r>
              <a:rPr lang="tr-TR" dirty="0" err="1" smtClean="0"/>
              <a:t>Ýanmadykdan</a:t>
            </a:r>
            <a:r>
              <a:rPr lang="tr-TR" dirty="0" smtClean="0"/>
              <a:t> tüsse </a:t>
            </a:r>
            <a:r>
              <a:rPr lang="tr-TR" dirty="0" err="1" smtClean="0"/>
              <a:t>çykmaz</a:t>
            </a:r>
            <a:r>
              <a:rPr lang="tr-TR" dirty="0" smtClean="0"/>
              <a:t>. Bu Zelili </a:t>
            </a:r>
            <a:r>
              <a:rPr lang="tr-TR" dirty="0" err="1" smtClean="0"/>
              <a:t>bildigini</a:t>
            </a:r>
            <a:r>
              <a:rPr lang="tr-TR" dirty="0" smtClean="0"/>
              <a:t> </a:t>
            </a:r>
            <a:r>
              <a:rPr lang="tr-TR" dirty="0" err="1" smtClean="0"/>
              <a:t>diýr</a:t>
            </a:r>
            <a:r>
              <a:rPr lang="tr-TR" dirty="0" smtClean="0"/>
              <a:t> öter. </a:t>
            </a:r>
            <a:r>
              <a:rPr lang="tr-TR" dirty="0" err="1" smtClean="0"/>
              <a:t>Mergen</a:t>
            </a:r>
            <a:r>
              <a:rPr lang="tr-TR" dirty="0" smtClean="0"/>
              <a:t> aga </a:t>
            </a:r>
            <a:r>
              <a:rPr lang="tr-TR" dirty="0" err="1" smtClean="0"/>
              <a:t>köpi</a:t>
            </a:r>
            <a:r>
              <a:rPr lang="tr-TR" dirty="0" smtClean="0"/>
              <a:t> gören adam eken. Olaryň </a:t>
            </a:r>
            <a:r>
              <a:rPr lang="tr-TR" dirty="0" err="1" smtClean="0"/>
              <a:t>aňkaryşyp</a:t>
            </a:r>
            <a:r>
              <a:rPr lang="tr-TR" dirty="0" smtClean="0"/>
              <a:t> </a:t>
            </a:r>
            <a:r>
              <a:rPr lang="tr-TR" dirty="0" err="1" smtClean="0"/>
              <a:t>durandyklaryndan</a:t>
            </a:r>
            <a:r>
              <a:rPr lang="tr-TR" dirty="0" smtClean="0"/>
              <a:t> </a:t>
            </a:r>
            <a:r>
              <a:rPr lang="tr-TR" dirty="0" err="1" smtClean="0"/>
              <a:t>ahunyň</a:t>
            </a:r>
            <a:r>
              <a:rPr lang="tr-TR" dirty="0" smtClean="0"/>
              <a:t>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dirty="0" smtClean="0"/>
              <a:t>hem </a:t>
            </a:r>
            <a:r>
              <a:rPr lang="tr-TR" dirty="0" smtClean="0"/>
              <a:t>ýok. Onuň </a:t>
            </a:r>
            <a:r>
              <a:rPr lang="tr-TR" dirty="0" err="1" smtClean="0"/>
              <a:t>azaşyp</a:t>
            </a:r>
            <a:r>
              <a:rPr lang="tr-TR" dirty="0" smtClean="0"/>
              <a:t> </a:t>
            </a:r>
            <a:r>
              <a:rPr lang="tr-TR" dirty="0" err="1" smtClean="0"/>
              <a:t>barmandygy</a:t>
            </a:r>
            <a:r>
              <a:rPr lang="tr-TR" dirty="0" smtClean="0"/>
              <a:t> belli zat. </a:t>
            </a:r>
            <a:r>
              <a:rPr lang="tr-TR" dirty="0" err="1" smtClean="0"/>
              <a:t>Kyrk</a:t>
            </a:r>
            <a:r>
              <a:rPr lang="tr-TR" dirty="0" smtClean="0"/>
              <a:t> </a:t>
            </a:r>
            <a:r>
              <a:rPr lang="tr-TR" dirty="0" err="1" smtClean="0"/>
              <a:t>ýyl</a:t>
            </a:r>
            <a:r>
              <a:rPr lang="tr-TR" dirty="0" smtClean="0"/>
              <a:t> </a:t>
            </a:r>
            <a:r>
              <a:rPr lang="tr-TR" dirty="0" err="1" smtClean="0"/>
              <a:t>gyran</a:t>
            </a:r>
            <a:r>
              <a:rPr lang="tr-TR" dirty="0" smtClean="0"/>
              <a:t> gelse-de, </a:t>
            </a:r>
            <a:r>
              <a:rPr lang="tr-TR" dirty="0" err="1" smtClean="0"/>
              <a:t>ajaly</a:t>
            </a:r>
            <a:r>
              <a:rPr lang="tr-TR" dirty="0" smtClean="0"/>
              <a:t> </a:t>
            </a:r>
            <a:r>
              <a:rPr lang="tr-TR" dirty="0" err="1" smtClean="0"/>
              <a:t>ýeten</a:t>
            </a:r>
            <a:r>
              <a:rPr lang="tr-TR" dirty="0" smtClean="0"/>
              <a:t> </a:t>
            </a:r>
            <a:r>
              <a:rPr lang="tr-TR" dirty="0" err="1" smtClean="0"/>
              <a:t>öler</a:t>
            </a:r>
            <a:r>
              <a:rPr lang="tr-TR" dirty="0" smtClean="0"/>
              <a:t>. Bu ýerde bir gezek göze </a:t>
            </a:r>
            <a:r>
              <a:rPr lang="tr-TR" dirty="0" err="1" smtClean="0"/>
              <a:t>düşdügiň</a:t>
            </a:r>
            <a:r>
              <a:rPr lang="tr-TR" dirty="0" smtClean="0"/>
              <a:t> </a:t>
            </a:r>
            <a:r>
              <a:rPr lang="tr-TR" dirty="0" err="1" smtClean="0"/>
              <a:t>bes</a:t>
            </a:r>
            <a:r>
              <a:rPr lang="tr-TR" dirty="0" smtClean="0"/>
              <a:t>. </a:t>
            </a:r>
            <a:r>
              <a:rPr lang="tr-TR" dirty="0" err="1" smtClean="0"/>
              <a:t>Onsoň</a:t>
            </a:r>
            <a:r>
              <a:rPr lang="tr-TR" dirty="0" smtClean="0"/>
              <a:t> </a:t>
            </a:r>
            <a:r>
              <a:rPr lang="tr-TR" dirty="0" err="1" smtClean="0"/>
              <a:t>sypjak</a:t>
            </a:r>
            <a:r>
              <a:rPr lang="tr-TR" dirty="0" smtClean="0"/>
              <a:t> </a:t>
            </a:r>
            <a:r>
              <a:rPr lang="tr-TR" dirty="0" err="1" smtClean="0"/>
              <a:t>gümanyň</a:t>
            </a:r>
            <a:r>
              <a:rPr lang="tr-TR" dirty="0" smtClean="0"/>
              <a:t> ýok. </a:t>
            </a:r>
            <a:r>
              <a:rPr lang="tr-TR" dirty="0" err="1" smtClean="0"/>
              <a:t>Köneler</a:t>
            </a:r>
            <a:r>
              <a:rPr lang="tr-TR" dirty="0" smtClean="0"/>
              <a:t> </a:t>
            </a:r>
            <a:r>
              <a:rPr lang="tr-TR" dirty="0" err="1" smtClean="0"/>
              <a:t>diýmişleýin</a:t>
            </a:r>
            <a:r>
              <a:rPr lang="tr-TR" dirty="0" smtClean="0"/>
              <a:t>: ―</a:t>
            </a:r>
            <a:r>
              <a:rPr lang="tr-TR" dirty="0" err="1" smtClean="0"/>
              <a:t>Ýeke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ýol tapandan, köp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azaşan</a:t>
            </a:r>
            <a:r>
              <a:rPr lang="tr-TR" dirty="0" smtClean="0"/>
              <a:t> ýagşy</a:t>
            </a:r>
            <a:r>
              <a:rPr lang="tr-TR" dirty="0" smtClean="0"/>
              <a:t>‖.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059832" y="1916832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1440160" cy="2520280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555776" y="256490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Okumyş</a:t>
            </a:r>
            <a:r>
              <a:rPr lang="tr-TR" dirty="0" smtClean="0"/>
              <a:t> </a:t>
            </a:r>
            <a:r>
              <a:rPr lang="tr-TR" dirty="0" smtClean="0"/>
              <a:t>adam </a:t>
            </a:r>
            <a:r>
              <a:rPr lang="tr-TR" dirty="0" err="1" smtClean="0"/>
              <a:t>gedaý</a:t>
            </a:r>
            <a:r>
              <a:rPr lang="tr-TR" dirty="0" smtClean="0"/>
              <a:t> gezmez. </a:t>
            </a:r>
            <a:r>
              <a:rPr lang="tr-TR" dirty="0" err="1" smtClean="0"/>
              <a:t>Aýdylýanlar</a:t>
            </a:r>
            <a:r>
              <a:rPr lang="tr-TR" dirty="0" smtClean="0"/>
              <a:t> dogry </a:t>
            </a:r>
            <a:r>
              <a:rPr lang="tr-TR" dirty="0" err="1" smtClean="0"/>
              <a:t>bolýan</a:t>
            </a:r>
            <a:r>
              <a:rPr lang="tr-TR" dirty="0" smtClean="0"/>
              <a:t> bolsa, ol </a:t>
            </a:r>
            <a:r>
              <a:rPr lang="tr-TR" dirty="0" err="1" smtClean="0"/>
              <a:t>esgerlere</a:t>
            </a:r>
            <a:r>
              <a:rPr lang="tr-TR" dirty="0" smtClean="0"/>
              <a:t> zat öwredýän </a:t>
            </a:r>
            <a:r>
              <a:rPr lang="tr-TR" dirty="0" err="1" smtClean="0"/>
              <a:t>bolmalydyr</a:t>
            </a:r>
            <a:r>
              <a:rPr lang="tr-TR" dirty="0" smtClean="0"/>
              <a:t>. </a:t>
            </a:r>
            <a:r>
              <a:rPr lang="tr-TR" dirty="0" err="1" smtClean="0"/>
              <a:t>Ýasawul</a:t>
            </a:r>
            <a:r>
              <a:rPr lang="tr-TR" dirty="0" smtClean="0"/>
              <a:t> </a:t>
            </a:r>
            <a:r>
              <a:rPr lang="tr-TR" dirty="0" err="1" smtClean="0"/>
              <a:t>ozal</a:t>
            </a:r>
            <a:r>
              <a:rPr lang="tr-TR" dirty="0" smtClean="0"/>
              <a:t> hem </a:t>
            </a:r>
            <a:r>
              <a:rPr lang="tr-TR" dirty="0" err="1" smtClean="0"/>
              <a:t>aýtjak</a:t>
            </a:r>
            <a:r>
              <a:rPr lang="tr-TR" dirty="0" smtClean="0"/>
              <a:t> </a:t>
            </a:r>
            <a:r>
              <a:rPr lang="tr-TR" dirty="0" err="1" smtClean="0"/>
              <a:t>habaryny</a:t>
            </a:r>
            <a:r>
              <a:rPr lang="tr-TR" dirty="0" smtClean="0"/>
              <a:t> aýdyp </a:t>
            </a:r>
            <a:r>
              <a:rPr lang="tr-TR" dirty="0" err="1" smtClean="0"/>
              <a:t>bilmän</a:t>
            </a:r>
            <a:r>
              <a:rPr lang="tr-TR" dirty="0" smtClean="0"/>
              <a:t>, </a:t>
            </a:r>
            <a:r>
              <a:rPr lang="tr-TR" dirty="0" err="1" smtClean="0"/>
              <a:t>ýaýdanyp</a:t>
            </a:r>
            <a:r>
              <a:rPr lang="tr-TR" dirty="0" smtClean="0"/>
              <a:t> </a:t>
            </a:r>
            <a:r>
              <a:rPr lang="tr-TR" dirty="0" err="1" smtClean="0"/>
              <a:t>durdy</a:t>
            </a:r>
            <a:r>
              <a:rPr lang="tr-TR" dirty="0" smtClean="0"/>
              <a:t>. </a:t>
            </a:r>
            <a:r>
              <a:rPr lang="tr-TR" dirty="0" err="1" smtClean="0"/>
              <a:t>Agaçlara</a:t>
            </a:r>
            <a:r>
              <a:rPr lang="tr-TR" dirty="0" smtClean="0"/>
              <a:t> bir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urduryp</a:t>
            </a:r>
            <a:r>
              <a:rPr lang="tr-TR" dirty="0" smtClean="0"/>
              <a:t> bilsek, hiç </a:t>
            </a:r>
            <a:r>
              <a:rPr lang="tr-TR" dirty="0" err="1" smtClean="0"/>
              <a:t>wagt</a:t>
            </a:r>
            <a:r>
              <a:rPr lang="tr-TR" dirty="0" smtClean="0"/>
              <a:t> suw </a:t>
            </a:r>
            <a:r>
              <a:rPr lang="tr-TR" dirty="0" err="1" smtClean="0"/>
              <a:t>islemejek</a:t>
            </a:r>
            <a:r>
              <a:rPr lang="tr-TR" dirty="0" smtClean="0"/>
              <a:t> </a:t>
            </a:r>
            <a:r>
              <a:rPr lang="tr-TR" dirty="0" err="1" smtClean="0"/>
              <a:t>ýerlerimiz</a:t>
            </a:r>
            <a:r>
              <a:rPr lang="tr-TR" dirty="0" smtClean="0"/>
              <a:t> hem bar. Seniň </a:t>
            </a:r>
            <a:r>
              <a:rPr lang="tr-TR" dirty="0" err="1" smtClean="0"/>
              <a:t>aýtjak</a:t>
            </a:r>
            <a:r>
              <a:rPr lang="tr-TR" dirty="0" smtClean="0"/>
              <a:t> </a:t>
            </a:r>
            <a:r>
              <a:rPr lang="tr-TR" dirty="0" err="1" smtClean="0"/>
              <a:t>bolýan</a:t>
            </a:r>
            <a:r>
              <a:rPr lang="tr-TR" dirty="0" smtClean="0"/>
              <a:t> </a:t>
            </a:r>
            <a:r>
              <a:rPr lang="tr-TR" dirty="0" err="1" smtClean="0"/>
              <a:t>zadyňa</a:t>
            </a:r>
            <a:r>
              <a:rPr lang="tr-TR" dirty="0" smtClean="0"/>
              <a:t> </a:t>
            </a:r>
            <a:r>
              <a:rPr lang="tr-TR" dirty="0" err="1" smtClean="0"/>
              <a:t>düşünemok</a:t>
            </a:r>
            <a:r>
              <a:rPr lang="tr-TR" dirty="0" smtClean="0"/>
              <a:t>. </a:t>
            </a:r>
            <a:r>
              <a:rPr lang="tr-TR" dirty="0" err="1" smtClean="0"/>
              <a:t>Işiňi</a:t>
            </a:r>
            <a:r>
              <a:rPr lang="tr-TR" dirty="0" smtClean="0"/>
              <a:t> </a:t>
            </a:r>
            <a:r>
              <a:rPr lang="tr-TR" dirty="0" err="1" smtClean="0"/>
              <a:t>çig</a:t>
            </a:r>
            <a:r>
              <a:rPr lang="tr-TR" dirty="0" smtClean="0"/>
              <a:t> </a:t>
            </a:r>
            <a:r>
              <a:rPr lang="tr-TR" dirty="0" err="1" smtClean="0"/>
              <a:t>etmejek</a:t>
            </a:r>
            <a:r>
              <a:rPr lang="tr-TR" dirty="0" smtClean="0"/>
              <a:t> bolmaly. </a:t>
            </a:r>
            <a:r>
              <a:rPr lang="tr-TR" dirty="0" err="1" smtClean="0"/>
              <a:t>Tanamaz</a:t>
            </a:r>
            <a:r>
              <a:rPr lang="tr-TR" dirty="0" smtClean="0"/>
              <a:t> – </a:t>
            </a:r>
            <a:r>
              <a:rPr lang="tr-TR" dirty="0" err="1" smtClean="0"/>
              <a:t>sylamaz</a:t>
            </a:r>
            <a:r>
              <a:rPr lang="tr-TR" dirty="0" smtClean="0"/>
              <a:t>. (</a:t>
            </a:r>
            <a:r>
              <a:rPr lang="tr-TR" dirty="0" err="1" smtClean="0"/>
              <a:t>Nakyl</a:t>
            </a:r>
            <a:r>
              <a:rPr lang="tr-TR" dirty="0" smtClean="0"/>
              <a:t>) </a:t>
            </a:r>
            <a:r>
              <a:rPr lang="tr-TR" dirty="0" err="1" smtClean="0"/>
              <a:t>Garaşyp</a:t>
            </a:r>
            <a:r>
              <a:rPr lang="tr-TR" dirty="0" smtClean="0"/>
              <a:t>-</a:t>
            </a:r>
            <a:r>
              <a:rPr lang="tr-TR" dirty="0" err="1" smtClean="0"/>
              <a:t>garaşyp</a:t>
            </a:r>
            <a:r>
              <a:rPr lang="tr-TR" dirty="0" smtClean="0"/>
              <a:t> </a:t>
            </a:r>
            <a:r>
              <a:rPr lang="tr-TR" dirty="0" err="1" smtClean="0"/>
              <a:t>garaşmazymyz</a:t>
            </a:r>
            <a:r>
              <a:rPr lang="tr-TR" dirty="0" smtClean="0"/>
              <a:t> çykdy. </a:t>
            </a:r>
            <a:r>
              <a:rPr lang="tr-TR" dirty="0" err="1" smtClean="0"/>
              <a:t>Suwa</a:t>
            </a:r>
            <a:r>
              <a:rPr lang="tr-TR" dirty="0" smtClean="0"/>
              <a:t> </a:t>
            </a:r>
            <a:r>
              <a:rPr lang="tr-TR" dirty="0" err="1" smtClean="0"/>
              <a:t>pažžyldap</a:t>
            </a:r>
            <a:r>
              <a:rPr lang="tr-TR" dirty="0" smtClean="0"/>
              <a:t> </a:t>
            </a:r>
            <a:r>
              <a:rPr lang="tr-TR" dirty="0" err="1" smtClean="0"/>
              <a:t>düşüşine</a:t>
            </a:r>
            <a:r>
              <a:rPr lang="tr-TR" dirty="0" smtClean="0"/>
              <a:t> görünmez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gitdi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07704" y="2564904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zamana </a:t>
            </a:r>
            <a:r>
              <a:rPr lang="tr-TR" dirty="0" err="1" smtClean="0"/>
              <a:t>degişlidigini</a:t>
            </a:r>
            <a:r>
              <a:rPr lang="tr-TR" dirty="0" smtClean="0"/>
              <a:t> bildirip,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23728" y="3717032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ýan</a:t>
            </a:r>
            <a:r>
              <a:rPr lang="tr-TR" b="1" dirty="0" smtClean="0"/>
              <a:t>/-</a:t>
            </a:r>
            <a:r>
              <a:rPr lang="tr-TR" b="1" dirty="0" err="1" smtClean="0"/>
              <a:t>ýän</a:t>
            </a:r>
            <a:r>
              <a:rPr lang="tr-TR" b="1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r>
              <a:rPr lang="tr-TR" dirty="0" err="1" smtClean="0"/>
              <a:t>okal</a:t>
            </a:r>
            <a:r>
              <a:rPr lang="tr-TR" dirty="0" smtClean="0"/>
              <a:t>+</a:t>
            </a:r>
            <a:r>
              <a:rPr lang="tr-TR" dirty="0" err="1" smtClean="0"/>
              <a:t>ýan</a:t>
            </a:r>
            <a:r>
              <a:rPr lang="tr-TR" dirty="0" smtClean="0"/>
              <a:t> kitap, </a:t>
            </a:r>
            <a:r>
              <a:rPr lang="tr-TR" dirty="0" err="1" smtClean="0"/>
              <a:t>çapyl</a:t>
            </a:r>
            <a:r>
              <a:rPr lang="tr-TR" dirty="0" smtClean="0"/>
              <a:t>+</a:t>
            </a:r>
            <a:r>
              <a:rPr lang="tr-TR" dirty="0" err="1" smtClean="0"/>
              <a:t>ýan</a:t>
            </a:r>
            <a:r>
              <a:rPr lang="tr-TR" dirty="0" smtClean="0"/>
              <a:t> at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979712" y="2690336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“-ma</a:t>
            </a:r>
            <a:r>
              <a:rPr lang="tr-TR" b="1" dirty="0" smtClean="0"/>
              <a:t>/-</a:t>
            </a:r>
            <a:r>
              <a:rPr lang="tr-TR" b="1" dirty="0" smtClean="0"/>
              <a:t>me</a:t>
            </a:r>
            <a:r>
              <a:rPr lang="tr-TR" dirty="0" smtClean="0"/>
              <a:t>” </a:t>
            </a:r>
          </a:p>
          <a:p>
            <a:endParaRPr lang="tr-TR" dirty="0" smtClean="0"/>
          </a:p>
          <a:p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hem ondan soň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err="1" smtClean="0"/>
              <a:t>Egsilmeýän</a:t>
            </a:r>
            <a:r>
              <a:rPr lang="tr-TR" dirty="0" smtClean="0"/>
              <a:t> </a:t>
            </a:r>
            <a:r>
              <a:rPr lang="tr-TR" dirty="0" err="1" smtClean="0"/>
              <a:t>genji</a:t>
            </a:r>
            <a:r>
              <a:rPr lang="tr-TR" dirty="0" smtClean="0"/>
              <a:t>-</a:t>
            </a:r>
            <a:r>
              <a:rPr lang="tr-TR" dirty="0" err="1" smtClean="0"/>
              <a:t>käni</a:t>
            </a:r>
            <a:r>
              <a:rPr lang="tr-TR" dirty="0" smtClean="0"/>
              <a:t> </a:t>
            </a:r>
            <a:r>
              <a:rPr lang="tr-TR" dirty="0" err="1" smtClean="0"/>
              <a:t>gerekdir</a:t>
            </a:r>
            <a:r>
              <a:rPr lang="tr-TR" dirty="0" smtClean="0"/>
              <a:t>. (M., 1968, 60 s). </a:t>
            </a:r>
            <a:endParaRPr lang="tr-TR" dirty="0" smtClean="0"/>
          </a:p>
          <a:p>
            <a:r>
              <a:rPr lang="tr-TR" dirty="0" smtClean="0"/>
              <a:t>Akmaýan </a:t>
            </a:r>
            <a:r>
              <a:rPr lang="tr-TR" dirty="0" err="1" smtClean="0"/>
              <a:t>aryk</a:t>
            </a:r>
            <a:r>
              <a:rPr lang="tr-TR" dirty="0" smtClean="0"/>
              <a:t> </a:t>
            </a:r>
            <a:r>
              <a:rPr lang="tr-TR" dirty="0" err="1" smtClean="0"/>
              <a:t>akyp</a:t>
            </a:r>
            <a:r>
              <a:rPr lang="tr-TR" dirty="0" smtClean="0"/>
              <a:t> </a:t>
            </a:r>
            <a:r>
              <a:rPr lang="tr-TR" dirty="0" err="1" smtClean="0"/>
              <a:t>başlapdyr</a:t>
            </a:r>
            <a:r>
              <a:rPr lang="tr-TR" dirty="0" smtClean="0"/>
              <a:t>, </a:t>
            </a:r>
            <a:r>
              <a:rPr lang="tr-TR" dirty="0" err="1" smtClean="0"/>
              <a:t>çagalaram</a:t>
            </a:r>
            <a:r>
              <a:rPr lang="tr-TR" dirty="0" smtClean="0"/>
              <a:t> ony halka </a:t>
            </a:r>
            <a:r>
              <a:rPr lang="tr-TR" dirty="0" err="1" smtClean="0"/>
              <a:t>buşlapdyr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339752" y="29249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şekiliniň</a:t>
            </a:r>
            <a:r>
              <a:rPr lang="tr-TR" dirty="0" smtClean="0"/>
              <a:t> manysyny </a:t>
            </a:r>
            <a:r>
              <a:rPr lang="tr-TR" dirty="0" err="1" smtClean="0"/>
              <a:t>aňlatmak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ýol bilen </a:t>
            </a:r>
            <a:r>
              <a:rPr lang="tr-TR" dirty="0" err="1" smtClean="0"/>
              <a:t>bolup</a:t>
            </a:r>
            <a:r>
              <a:rPr lang="tr-TR" dirty="0" smtClean="0"/>
              <a:t> biler.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zamanyň</a:t>
            </a:r>
            <a:r>
              <a:rPr lang="tr-TR" dirty="0" smtClean="0"/>
              <a:t> ―duran, oturan, </a:t>
            </a:r>
            <a:r>
              <a:rPr lang="tr-TR" dirty="0" err="1" smtClean="0"/>
              <a:t>ýören</a:t>
            </a:r>
            <a:r>
              <a:rPr lang="tr-TR" dirty="0" smtClean="0"/>
              <a:t>, </a:t>
            </a:r>
            <a:r>
              <a:rPr lang="tr-TR" dirty="0" err="1" smtClean="0"/>
              <a:t>ýatan</a:t>
            </a:r>
            <a:r>
              <a:rPr lang="tr-TR" dirty="0" smtClean="0"/>
              <a:t>‖ sözleri </a:t>
            </a:r>
            <a:r>
              <a:rPr lang="tr-TR" dirty="0" err="1" smtClean="0"/>
              <a:t>arkaly</a:t>
            </a:r>
            <a:r>
              <a:rPr lang="tr-TR" dirty="0" smtClean="0"/>
              <a:t> hem </a:t>
            </a:r>
            <a:r>
              <a:rPr lang="tr-TR" dirty="0" err="1" smtClean="0"/>
              <a:t>aňladylyşy</a:t>
            </a:r>
            <a:r>
              <a:rPr lang="tr-TR" dirty="0" smtClean="0"/>
              <a:t> bar.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okap oturan </a:t>
            </a:r>
            <a:r>
              <a:rPr lang="tr-TR" dirty="0" err="1" smtClean="0"/>
              <a:t>talyp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051720" y="2852936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gurluşy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hal işlik bilen öten zaman 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baglanyşykly</a:t>
            </a:r>
            <a:r>
              <a:rPr lang="tr-TR" dirty="0" smtClean="0"/>
              <a:t> </a:t>
            </a:r>
            <a:r>
              <a:rPr lang="tr-TR" dirty="0" err="1" smtClean="0"/>
              <a:t>ulanylmagyndan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zamanda ýüze </a:t>
            </a:r>
            <a:r>
              <a:rPr lang="tr-TR" dirty="0" err="1" smtClean="0"/>
              <a:t>çykarylýandygyny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907704" y="2708920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Häzirki</a:t>
            </a:r>
            <a:r>
              <a:rPr lang="tr-TR" dirty="0" smtClean="0"/>
              <a:t> zaman ortak </a:t>
            </a:r>
            <a:r>
              <a:rPr lang="tr-TR" dirty="0" err="1" smtClean="0"/>
              <a:t>işligi</a:t>
            </a:r>
            <a:r>
              <a:rPr lang="tr-TR" dirty="0" smtClean="0"/>
              <a:t> (</a:t>
            </a:r>
            <a:r>
              <a:rPr lang="tr-TR" dirty="0" err="1" smtClean="0"/>
              <a:t>ýan</a:t>
            </a:r>
            <a:r>
              <a:rPr lang="tr-TR" dirty="0" smtClean="0"/>
              <a:t>,-</a:t>
            </a:r>
            <a:r>
              <a:rPr lang="tr-TR" dirty="0" err="1" smtClean="0"/>
              <a:t>ýän</a:t>
            </a:r>
            <a:r>
              <a:rPr lang="tr-TR" dirty="0" smtClean="0"/>
              <a:t>) türkmen hem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</a:t>
            </a:r>
            <a:r>
              <a:rPr lang="tr-TR" dirty="0" err="1" smtClean="0"/>
              <a:t>ulanylmandyr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Ol </a:t>
            </a:r>
            <a:r>
              <a:rPr lang="tr-TR" dirty="0" smtClean="0"/>
              <a:t>öten hem geljek zaman şekilleriniň (-an,-en, - ar,- er), </a:t>
            </a:r>
            <a:r>
              <a:rPr lang="tr-TR" dirty="0" smtClean="0"/>
              <a:t> “</a:t>
            </a:r>
            <a:r>
              <a:rPr lang="tr-TR" dirty="0" err="1" smtClean="0"/>
              <a:t>ýatmak</a:t>
            </a:r>
            <a:r>
              <a:rPr lang="tr-TR" dirty="0" smtClean="0"/>
              <a:t>, durmak, oturmak, </a:t>
            </a:r>
            <a:r>
              <a:rPr lang="tr-TR" dirty="0" err="1" smtClean="0"/>
              <a:t>ýöremek</a:t>
            </a:r>
            <a:r>
              <a:rPr lang="tr-TR" dirty="0" smtClean="0"/>
              <a:t>” </a:t>
            </a:r>
            <a:r>
              <a:rPr lang="tr-TR" dirty="0" smtClean="0"/>
              <a:t>sözleriniň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aňladylypdyr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Şonuň </a:t>
            </a:r>
            <a:r>
              <a:rPr lang="tr-TR" dirty="0" smtClean="0"/>
              <a:t>üçin-de, 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zamanyny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dirty="0" smtClean="0"/>
              <a:t>“-</a:t>
            </a:r>
            <a:r>
              <a:rPr lang="tr-TR" dirty="0" err="1" smtClean="0"/>
              <a:t>ýan</a:t>
            </a:r>
            <a:r>
              <a:rPr lang="tr-TR" dirty="0" smtClean="0"/>
              <a:t>/- </a:t>
            </a:r>
            <a:r>
              <a:rPr lang="tr-TR" dirty="0" err="1" smtClean="0"/>
              <a:t>ýän</a:t>
            </a:r>
            <a:r>
              <a:rPr lang="tr-TR" dirty="0" smtClean="0"/>
              <a:t>”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soňrak</a:t>
            </a:r>
            <a:r>
              <a:rPr lang="tr-TR" dirty="0" smtClean="0"/>
              <a:t> ýüze çykyp, heniz </a:t>
            </a:r>
            <a:r>
              <a:rPr lang="tr-TR" dirty="0" err="1" smtClean="0"/>
              <a:t>özüniň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wezipesinden</a:t>
            </a:r>
            <a:r>
              <a:rPr lang="tr-TR" dirty="0" smtClean="0"/>
              <a:t> </a:t>
            </a:r>
            <a:r>
              <a:rPr lang="tr-TR" dirty="0" err="1" smtClean="0"/>
              <a:t>daşlaşmandyr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547664" y="269033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Ilki</a:t>
            </a:r>
            <a:r>
              <a:rPr lang="tr-TR" dirty="0" smtClean="0"/>
              <a:t> </a:t>
            </a:r>
            <a:r>
              <a:rPr lang="tr-TR" dirty="0" err="1" smtClean="0"/>
              <a:t>wagtlarda</a:t>
            </a:r>
            <a:r>
              <a:rPr lang="tr-TR" dirty="0" smtClean="0"/>
              <a:t> onuň </a:t>
            </a:r>
            <a:r>
              <a:rPr lang="tr-TR" dirty="0" err="1" smtClean="0"/>
              <a:t>roluny</a:t>
            </a:r>
            <a:r>
              <a:rPr lang="tr-TR" dirty="0" smtClean="0"/>
              <a:t> öten, </a:t>
            </a:r>
            <a:r>
              <a:rPr lang="tr-TR" dirty="0" err="1" smtClean="0"/>
              <a:t>kä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hem geljek zaman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ýetiripdirler</a:t>
            </a:r>
            <a:r>
              <a:rPr lang="tr-TR" dirty="0" smtClean="0"/>
              <a:t> </a:t>
            </a:r>
          </a:p>
          <a:p>
            <a:r>
              <a:rPr lang="tr-TR" dirty="0" smtClean="0"/>
              <a:t>Ser: (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smtClean="0"/>
              <a:t>zaman türkmen dili, Aşgabat, 1960, 426 s</a:t>
            </a:r>
            <a:r>
              <a:rPr lang="tr-TR" dirty="0" smtClean="0"/>
              <a:t>.).</a:t>
            </a:r>
          </a:p>
          <a:p>
            <a:endParaRPr lang="tr-TR" dirty="0" smtClean="0"/>
          </a:p>
          <a:p>
            <a:r>
              <a:rPr lang="tr-TR" dirty="0" smtClean="0"/>
              <a:t> Meselem: </a:t>
            </a:r>
            <a:r>
              <a:rPr lang="tr-TR" dirty="0" err="1" smtClean="0"/>
              <a:t>Eý</a:t>
            </a:r>
            <a:r>
              <a:rPr lang="tr-TR" dirty="0" smtClean="0"/>
              <a:t>, </a:t>
            </a:r>
            <a:r>
              <a:rPr lang="tr-TR" dirty="0" err="1" smtClean="0"/>
              <a:t>balajan</a:t>
            </a:r>
            <a:r>
              <a:rPr lang="tr-TR" dirty="0" smtClean="0"/>
              <a:t>, bu çölde ne </a:t>
            </a:r>
            <a:r>
              <a:rPr lang="tr-TR" dirty="0" err="1" smtClean="0"/>
              <a:t>yzlap</a:t>
            </a:r>
            <a:r>
              <a:rPr lang="tr-TR" dirty="0" smtClean="0"/>
              <a:t>, ne </a:t>
            </a:r>
            <a:r>
              <a:rPr lang="tr-TR" dirty="0" err="1" smtClean="0"/>
              <a:t>işläp</a:t>
            </a:r>
            <a:r>
              <a:rPr lang="tr-TR" dirty="0" smtClean="0"/>
              <a:t> </a:t>
            </a:r>
            <a:r>
              <a:rPr lang="tr-TR" dirty="0" err="1" smtClean="0"/>
              <a:t>ýörür</a:t>
            </a:r>
            <a:r>
              <a:rPr lang="tr-TR" dirty="0" smtClean="0"/>
              <a:t> siz! (</a:t>
            </a:r>
            <a:r>
              <a:rPr lang="tr-TR" dirty="0" err="1" smtClean="0"/>
              <a:t>Andalyp</a:t>
            </a:r>
            <a:r>
              <a:rPr lang="tr-TR" dirty="0" smtClean="0"/>
              <a:t>, Aşgabat, 1991, 49 s).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267744" y="1988840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043608" y="2852936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Häzirki</a:t>
            </a:r>
            <a:r>
              <a:rPr lang="tr-TR" dirty="0" smtClean="0"/>
              <a:t> zaman ortak </a:t>
            </a:r>
            <a:r>
              <a:rPr lang="tr-TR" dirty="0" err="1" smtClean="0"/>
              <a:t>işligiň</a:t>
            </a:r>
            <a:r>
              <a:rPr lang="tr-TR" dirty="0" smtClean="0"/>
              <a:t>  “-</a:t>
            </a:r>
            <a:r>
              <a:rPr lang="tr-TR" dirty="0" err="1" smtClean="0"/>
              <a:t>ýan</a:t>
            </a:r>
            <a:r>
              <a:rPr lang="tr-TR" dirty="0" smtClean="0"/>
              <a:t>/- </a:t>
            </a:r>
            <a:r>
              <a:rPr lang="tr-TR" dirty="0" err="1" smtClean="0"/>
              <a:t>ýän</a:t>
            </a:r>
            <a:r>
              <a:rPr lang="tr-TR" dirty="0" smtClean="0"/>
              <a:t>”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smtClean="0"/>
              <a:t>“</a:t>
            </a:r>
            <a:r>
              <a:rPr lang="tr-TR" dirty="0" err="1" smtClean="0"/>
              <a:t>ýörmek</a:t>
            </a:r>
            <a:r>
              <a:rPr lang="tr-TR" dirty="0" smtClean="0"/>
              <a:t>, </a:t>
            </a:r>
            <a:r>
              <a:rPr lang="tr-TR" dirty="0" err="1" smtClean="0"/>
              <a:t>ýatmak</a:t>
            </a:r>
            <a:r>
              <a:rPr lang="tr-TR" dirty="0" smtClean="0"/>
              <a:t>” </a:t>
            </a:r>
            <a:r>
              <a:rPr lang="tr-TR" dirty="0" err="1" smtClean="0"/>
              <a:t>işliginden</a:t>
            </a:r>
            <a:r>
              <a:rPr lang="tr-TR" dirty="0" smtClean="0"/>
              <a:t> </a:t>
            </a:r>
            <a:r>
              <a:rPr lang="tr-TR" dirty="0" smtClean="0"/>
              <a:t>ýüze </a:t>
            </a:r>
            <a:r>
              <a:rPr lang="tr-TR" dirty="0" err="1" smtClean="0"/>
              <a:t>çykypdyr</a:t>
            </a:r>
            <a:r>
              <a:rPr lang="tr-TR" dirty="0" smtClean="0"/>
              <a:t> diýen </a:t>
            </a:r>
            <a:r>
              <a:rPr lang="tr-TR" dirty="0" err="1" smtClean="0"/>
              <a:t>çaklama</a:t>
            </a:r>
            <a:r>
              <a:rPr lang="tr-TR" dirty="0" smtClean="0"/>
              <a:t> bar.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Ýöne türkmen </a:t>
            </a:r>
            <a:r>
              <a:rPr lang="tr-TR" dirty="0" err="1" smtClean="0"/>
              <a:t>şiwelerinde</a:t>
            </a:r>
            <a:r>
              <a:rPr lang="tr-TR" dirty="0" smtClean="0"/>
              <a:t>,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onuň </a:t>
            </a:r>
            <a:r>
              <a:rPr lang="tr-TR" dirty="0" smtClean="0"/>
              <a:t>“-</a:t>
            </a:r>
            <a:r>
              <a:rPr lang="tr-TR" dirty="0" err="1" smtClean="0"/>
              <a:t>adyran</a:t>
            </a:r>
            <a:r>
              <a:rPr lang="tr-TR" dirty="0" smtClean="0"/>
              <a:t>/-</a:t>
            </a:r>
            <a:r>
              <a:rPr lang="tr-TR" dirty="0" err="1" smtClean="0"/>
              <a:t>ediren</a:t>
            </a:r>
            <a:r>
              <a:rPr lang="tr-TR" dirty="0" smtClean="0"/>
              <a:t>, -</a:t>
            </a:r>
            <a:r>
              <a:rPr lang="tr-TR" dirty="0" err="1" smtClean="0"/>
              <a:t>adaran</a:t>
            </a:r>
            <a:r>
              <a:rPr lang="tr-TR" dirty="0" smtClean="0"/>
              <a:t>/-</a:t>
            </a:r>
            <a:r>
              <a:rPr lang="tr-TR" dirty="0" err="1" smtClean="0"/>
              <a:t>eduran</a:t>
            </a:r>
            <a:r>
              <a:rPr lang="tr-TR" dirty="0" smtClean="0"/>
              <a:t>, -</a:t>
            </a:r>
            <a:r>
              <a:rPr lang="tr-TR" dirty="0" err="1" smtClean="0"/>
              <a:t>dyro</a:t>
            </a:r>
            <a:r>
              <a:rPr lang="tr-TR" dirty="0" smtClean="0"/>
              <a:t>:n/-</a:t>
            </a:r>
            <a:r>
              <a:rPr lang="tr-TR" dirty="0" err="1" smtClean="0"/>
              <a:t>tyro</a:t>
            </a:r>
            <a:r>
              <a:rPr lang="tr-TR" dirty="0" smtClean="0"/>
              <a:t>:n, -</a:t>
            </a:r>
            <a:r>
              <a:rPr lang="tr-TR" dirty="0" err="1" smtClean="0"/>
              <a:t>adygan</a:t>
            </a:r>
            <a:r>
              <a:rPr lang="tr-TR" dirty="0" smtClean="0"/>
              <a:t>/-</a:t>
            </a:r>
            <a:r>
              <a:rPr lang="tr-TR" dirty="0" err="1" smtClean="0"/>
              <a:t>edugan</a:t>
            </a:r>
            <a:r>
              <a:rPr lang="tr-TR" dirty="0" smtClean="0"/>
              <a:t>, -</a:t>
            </a:r>
            <a:r>
              <a:rPr lang="tr-TR" dirty="0" err="1" smtClean="0"/>
              <a:t>ýaren</a:t>
            </a:r>
            <a:r>
              <a:rPr lang="tr-TR" dirty="0" smtClean="0"/>
              <a:t>/-</a:t>
            </a:r>
            <a:r>
              <a:rPr lang="tr-TR" dirty="0" err="1" smtClean="0"/>
              <a:t>ýären</a:t>
            </a:r>
            <a:r>
              <a:rPr lang="tr-TR" dirty="0" smtClean="0"/>
              <a:t>, -</a:t>
            </a:r>
            <a:r>
              <a:rPr lang="tr-TR" dirty="0" err="1" smtClean="0"/>
              <a:t>ýatan</a:t>
            </a:r>
            <a:r>
              <a:rPr lang="tr-TR" dirty="0" smtClean="0"/>
              <a:t>/-</a:t>
            </a:r>
            <a:r>
              <a:rPr lang="tr-TR" dirty="0" err="1" smtClean="0"/>
              <a:t>ýeten</a:t>
            </a:r>
            <a:r>
              <a:rPr lang="tr-TR" dirty="0" smtClean="0"/>
              <a:t>, -ýa:n/-</a:t>
            </a:r>
            <a:r>
              <a:rPr lang="tr-TR" dirty="0" err="1" smtClean="0"/>
              <a:t>ýe</a:t>
            </a:r>
            <a:r>
              <a:rPr lang="tr-TR" dirty="0" smtClean="0"/>
              <a:t>:n” </a:t>
            </a:r>
            <a:r>
              <a:rPr lang="tr-TR" dirty="0" smtClean="0"/>
              <a:t>şekilleriniň </a:t>
            </a:r>
            <a:r>
              <a:rPr lang="tr-TR" dirty="0" err="1" smtClean="0"/>
              <a:t>bardygyny</a:t>
            </a:r>
            <a:r>
              <a:rPr lang="tr-TR" dirty="0" smtClean="0"/>
              <a:t>-da bellemek gerek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907704" y="508518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896</TotalTime>
  <Words>1477</Words>
  <Application>Microsoft Office PowerPoint</Application>
  <PresentationFormat>Ekran Gösterisi (4:3)</PresentationFormat>
  <Paragraphs>196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Moda Tasarımı</vt:lpstr>
      <vt:lpstr>ANKARA ÜNİVERSİTESİ DİL VE TARİH-COĞRAFYA FAKÜLTESİ</vt:lpstr>
      <vt:lpstr>Slayt 2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137</cp:revision>
  <dcterms:created xsi:type="dcterms:W3CDTF">2016-09-19T14:10:52Z</dcterms:created>
  <dcterms:modified xsi:type="dcterms:W3CDTF">2018-04-01T09:44:08Z</dcterms:modified>
</cp:coreProperties>
</file>