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6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1FE57-8ED3-4FC2-9891-36064A82DB76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08361-F820-4F2E-85E7-C4D912918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699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4BBA0-9A6F-4241-9A11-11815839404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79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DDA1A0F-727D-4404-B65A-16DC3715440E}" type="datetimeFigureOut">
              <a:rPr lang="tr-TR" smtClean="0"/>
              <a:t>13.10.2020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C2EAA6-4BC3-4503-BF3A-5A577A0BF0B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Beslenme ve Mutfak Kültürü</a:t>
            </a:r>
            <a:br>
              <a:rPr lang="tr-TR" dirty="0" smtClean="0"/>
            </a:br>
            <a:r>
              <a:rPr lang="tr-TR" sz="2800" dirty="0" smtClean="0"/>
              <a:t>Doç. Dr. Melike KAPLAN 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Yemeğin Bilimsel Bilgi Olarak Algılanması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64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027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Geleneksel ve Modern Besin Sistemleri</a:t>
            </a:r>
            <a:br>
              <a:rPr lang="tr-TR" dirty="0" smtClean="0"/>
            </a:br>
            <a:r>
              <a:rPr lang="tr-TR" dirty="0" smtClean="0"/>
              <a:t>            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        Geleneksel				Modern                                                            </a:t>
            </a:r>
          </a:p>
          <a:p>
            <a:r>
              <a:rPr lang="tr-TR" dirty="0" smtClean="0"/>
              <a:t>Küçük ölçekli/sınırlı		-	Geniş ölçekli </a:t>
            </a:r>
          </a:p>
          <a:p>
            <a:r>
              <a:rPr lang="tr-TR" dirty="0" smtClean="0"/>
              <a:t>tarımda çalışan nüfus     -	Gıda üretimiyle ilgisiz </a:t>
            </a:r>
          </a:p>
          <a:p>
            <a:r>
              <a:rPr lang="tr-TR" dirty="0" smtClean="0"/>
              <a:t>Akrabalık vb. hediye/alışveriş-Uluslararası pazar/piyasa</a:t>
            </a:r>
          </a:p>
          <a:p>
            <a:r>
              <a:rPr lang="tr-TR" dirty="0" smtClean="0"/>
              <a:t>Hasat mevsimi/işbölümü – Daima ulaşılabilir gıda </a:t>
            </a:r>
          </a:p>
          <a:p>
            <a:r>
              <a:rPr lang="tr-TR" dirty="0" smtClean="0"/>
              <a:t>Besin zincirinin tepesinde insan – Tartışma / markalar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975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43608" y="1268760"/>
            <a:ext cx="6400800" cy="4680520"/>
          </a:xfrm>
        </p:spPr>
        <p:txBody>
          <a:bodyPr/>
          <a:lstStyle/>
          <a:p>
            <a:r>
              <a:rPr lang="tr-TR" sz="2400" dirty="0" smtClean="0"/>
              <a:t>Üretim (üretimin örgütlenmesi) </a:t>
            </a:r>
          </a:p>
          <a:p>
            <a:r>
              <a:rPr lang="tr-TR" sz="2400" dirty="0" smtClean="0"/>
              <a:t>Tüketim</a:t>
            </a:r>
          </a:p>
          <a:p>
            <a:r>
              <a:rPr lang="tr-TR" sz="2400" dirty="0" smtClean="0"/>
              <a:t>Yeniden Dağıtım </a:t>
            </a:r>
          </a:p>
          <a:p>
            <a:endParaRPr lang="tr-TR" sz="2400" dirty="0" smtClean="0"/>
          </a:p>
          <a:p>
            <a:r>
              <a:rPr lang="tr-TR" sz="2400" dirty="0" smtClean="0"/>
              <a:t>Ailede tüketim masrafları içinde gıda maddelerinin önemi ve yeri </a:t>
            </a:r>
          </a:p>
          <a:p>
            <a:endParaRPr lang="tr-TR" sz="2400" dirty="0" smtClean="0"/>
          </a:p>
          <a:p>
            <a:r>
              <a:rPr lang="tr-TR" sz="2400" dirty="0" smtClean="0"/>
              <a:t>Feminist literatürün etkisi </a:t>
            </a:r>
          </a:p>
          <a:p>
            <a:r>
              <a:rPr lang="tr-TR" sz="2400" dirty="0" smtClean="0"/>
              <a:t>Besinlerin satın alınması, hazırlanması ve sunulmasının «kadın işi» olarak görülmesi </a:t>
            </a:r>
            <a:endParaRPr lang="tr-TR" sz="2400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215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 smtClean="0"/>
              <a:t>Çevre konusu</a:t>
            </a:r>
            <a:br>
              <a:rPr lang="tr-TR" sz="2800" dirty="0" smtClean="0"/>
            </a:br>
            <a:r>
              <a:rPr lang="tr-TR" sz="2800" dirty="0" smtClean="0"/>
              <a:t>Ekoloji ile ilgili çalışmalar </a:t>
            </a:r>
            <a:br>
              <a:rPr lang="tr-TR" sz="2800" dirty="0" smtClean="0"/>
            </a:br>
            <a:r>
              <a:rPr lang="tr-TR" sz="2800" dirty="0" smtClean="0"/>
              <a:t>Besin üretimi ve tüketiminde çevrenin korunması </a:t>
            </a:r>
            <a:br>
              <a:rPr lang="tr-TR" sz="2800" dirty="0" smtClean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Besinsel standartlar </a:t>
            </a:r>
          </a:p>
          <a:p>
            <a:r>
              <a:rPr lang="tr-TR" dirty="0" smtClean="0"/>
              <a:t>Gıdaların temizliği ve saflığı </a:t>
            </a:r>
          </a:p>
          <a:p>
            <a:r>
              <a:rPr lang="tr-TR" dirty="0" smtClean="0"/>
              <a:t>Hayvan hakları</a:t>
            </a:r>
          </a:p>
          <a:p>
            <a:r>
              <a:rPr lang="tr-TR" dirty="0" smtClean="0"/>
              <a:t>Beslenme ve sağlık ilişkisi (hastalığa neden olan beslenme sorunları)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95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Yemek : biyolojik ve toplumsal olanın merkezinde </a:t>
            </a:r>
            <a:br>
              <a:rPr lang="tr-TR" sz="2400" dirty="0" smtClean="0"/>
            </a:br>
            <a:r>
              <a:rPr lang="tr-TR" sz="2400" dirty="0" smtClean="0"/>
              <a:t>sosyal bilim pratiğine özel bir örnek   </a:t>
            </a: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Avcı-toplayıcılık: besin arama/toplama</a:t>
            </a:r>
          </a:p>
          <a:p>
            <a:r>
              <a:rPr lang="tr-TR" dirty="0" smtClean="0"/>
              <a:t>Tarım: Yaklaşık 10 bin yıl önce Asya’da </a:t>
            </a:r>
          </a:p>
          <a:p>
            <a:r>
              <a:rPr lang="tr-TR" dirty="0" smtClean="0"/>
              <a:t>Orta ve Güney Amerika’da 8 bin yıl önce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837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Bitkilerin evcilleştirilmesi ve hayvan evcilleştirilmesi </a:t>
            </a:r>
            <a:br>
              <a:rPr lang="tr-TR" sz="2800" dirty="0" smtClean="0"/>
            </a:br>
            <a:r>
              <a:rPr lang="tr-TR" sz="2800" dirty="0" smtClean="0"/>
              <a:t>(buğday, arpa; köpek, koyun ve keçi) 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 </a:t>
            </a:r>
            <a:r>
              <a:rPr lang="tr-TR" sz="2400" dirty="0" smtClean="0"/>
              <a:t>    İnsanın besine ulaşma yolculuğu ve dönüşümün hikayesi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6662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/>
          </a:bodyPr>
          <a:lstStyle/>
          <a:p>
            <a:pPr lvl="1"/>
            <a:r>
              <a:rPr lang="tr-TR" u="sng" dirty="0" smtClean="0"/>
              <a:t>Tarım Devrimi, insanın doğayla etkileşiminin yanında toplumsal ilişkilerin örgütlenmesinde de temel değişikliklere yol açtı. </a:t>
            </a:r>
          </a:p>
          <a:p>
            <a:pPr lvl="1"/>
            <a:endParaRPr lang="tr-TR" u="sng" dirty="0" smtClean="0"/>
          </a:p>
          <a:p>
            <a:r>
              <a:rPr lang="tr-TR" dirty="0" smtClean="0"/>
              <a:t>Yerleşik tarım, besin depolamanın gelişimini sağladı.</a:t>
            </a:r>
          </a:p>
          <a:p>
            <a:r>
              <a:rPr lang="tr-TR" dirty="0" smtClean="0"/>
              <a:t>Besin kontrolünü sağlayan toplumların diğerleri üzerinde bir iktidarı oluştu. (mülkiyet kavramı) </a:t>
            </a:r>
          </a:p>
          <a:p>
            <a:r>
              <a:rPr lang="tr-TR" dirty="0" smtClean="0"/>
              <a:t>Besinlerin hediye veya adak olarak kullanılmasının toplumsal etkileri (inanç/toplumsal statü)</a:t>
            </a:r>
          </a:p>
          <a:p>
            <a:r>
              <a:rPr lang="tr-TR" dirty="0" smtClean="0"/>
              <a:t>Besin tüketiminin toplumsal sınıf ile ilişkisi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. Sümerlerde besin dağıtımı…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98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r>
              <a:rPr lang="tr-TR" dirty="0" smtClean="0"/>
              <a:t>Beslenme ve sağlık ilişkisi</a:t>
            </a:r>
          </a:p>
          <a:p>
            <a:r>
              <a:rPr lang="tr-TR" dirty="0" smtClean="0"/>
              <a:t>Karbonhidrat</a:t>
            </a:r>
          </a:p>
          <a:p>
            <a:r>
              <a:rPr lang="tr-TR" dirty="0" smtClean="0"/>
              <a:t>Protein </a:t>
            </a:r>
          </a:p>
          <a:p>
            <a:r>
              <a:rPr lang="tr-TR" dirty="0" smtClean="0"/>
              <a:t>Et veya bitki ağırlıklı beslenme ve etkileri</a:t>
            </a:r>
          </a:p>
          <a:p>
            <a:r>
              <a:rPr lang="tr-TR" dirty="0" smtClean="0"/>
              <a:t>Enfeksiyon ve parazit kaynaklı hastalıklar: nüfus yoğunluğu </a:t>
            </a:r>
          </a:p>
          <a:p>
            <a:r>
              <a:rPr lang="tr-TR" dirty="0" smtClean="0"/>
              <a:t>Beslenme biçimi değişikliğinin ya da eksikliğinin insan vücuduna en belirgin yansıması diş çürümesi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649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/>
          </a:bodyPr>
          <a:lstStyle/>
          <a:p>
            <a:r>
              <a:rPr lang="tr-TR" dirty="0" smtClean="0"/>
              <a:t>Tarıma ilişkin sorunlar:</a:t>
            </a:r>
          </a:p>
          <a:p>
            <a:r>
              <a:rPr lang="tr-TR" dirty="0" smtClean="0"/>
              <a:t>Depolama</a:t>
            </a:r>
          </a:p>
          <a:p>
            <a:r>
              <a:rPr lang="tr-TR" dirty="0" smtClean="0"/>
              <a:t>Nüfus artışı </a:t>
            </a:r>
          </a:p>
          <a:p>
            <a:r>
              <a:rPr lang="tr-TR" dirty="0" smtClean="0"/>
              <a:t>Kuraklık, iklim değişikliği</a:t>
            </a:r>
          </a:p>
          <a:p>
            <a:r>
              <a:rPr lang="tr-TR" dirty="0" smtClean="0"/>
              <a:t>Kaynakların tüketilmesi</a:t>
            </a:r>
          </a:p>
          <a:p>
            <a:r>
              <a:rPr lang="tr-TR" dirty="0" smtClean="0"/>
              <a:t>Kronik besin yokluğuna neden olma </a:t>
            </a:r>
          </a:p>
          <a:p>
            <a:endParaRPr lang="tr-TR" dirty="0"/>
          </a:p>
          <a:p>
            <a:r>
              <a:rPr lang="tr-TR" dirty="0" smtClean="0"/>
              <a:t>Orta ABD; MS 600 (besinde radikal değişimler) </a:t>
            </a:r>
          </a:p>
          <a:p>
            <a:r>
              <a:rPr lang="tr-TR" dirty="0" smtClean="0"/>
              <a:t>Vahşi bitki ve hayvanlardan tarımsal ürünle beslenmeye geçiş </a:t>
            </a:r>
          </a:p>
          <a:p>
            <a:r>
              <a:rPr lang="tr-TR" dirty="0" smtClean="0"/>
              <a:t>Mısır yetiştiricileri (ergenlik yaşı 25) </a:t>
            </a:r>
          </a:p>
        </p:txBody>
      </p:sp>
    </p:spTree>
    <p:extLst>
      <p:ext uri="{BB962C8B-B14F-4D97-AF65-F5344CB8AC3E}">
        <p14:creationId xmlns:p14="http://schemas.microsoft.com/office/powerpoint/2010/main" val="75722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/>
          </a:bodyPr>
          <a:lstStyle/>
          <a:p>
            <a:r>
              <a:rPr lang="tr-TR" dirty="0" smtClean="0"/>
              <a:t>Devletin ortaya çıkması ile;</a:t>
            </a:r>
          </a:p>
          <a:p>
            <a:r>
              <a:rPr lang="tr-TR" dirty="0"/>
              <a:t> </a:t>
            </a:r>
            <a:r>
              <a:rPr lang="tr-TR" dirty="0" smtClean="0"/>
              <a:t>Köyler </a:t>
            </a:r>
          </a:p>
          <a:p>
            <a:r>
              <a:rPr lang="tr-TR" dirty="0" smtClean="0"/>
              <a:t> Kentler</a:t>
            </a:r>
          </a:p>
          <a:p>
            <a:endParaRPr lang="tr-TR" dirty="0"/>
          </a:p>
          <a:p>
            <a:r>
              <a:rPr lang="tr-TR" dirty="0" smtClean="0"/>
              <a:t>Kenti ve köyü birbirinden ayıran önemli unsurlardan biri;</a:t>
            </a:r>
          </a:p>
          <a:p>
            <a:r>
              <a:rPr lang="tr-TR" dirty="0" smtClean="0"/>
              <a:t>Besin üretimi ve tüketimi konusunda </a:t>
            </a:r>
          </a:p>
          <a:p>
            <a:endParaRPr lang="tr-TR" dirty="0"/>
          </a:p>
          <a:p>
            <a:r>
              <a:rPr lang="tr-TR" dirty="0" smtClean="0"/>
              <a:t>Sağlıkla ilişkisi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92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</TotalTime>
  <Words>270</Words>
  <Application>Microsoft Office PowerPoint</Application>
  <PresentationFormat>Ekran Gösterisi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Cumba</vt:lpstr>
      <vt:lpstr>Beslenme ve Mutfak Kültürü Doç. Dr. Melike KAPLAN </vt:lpstr>
      <vt:lpstr>PowerPoint Sunusu</vt:lpstr>
      <vt:lpstr>Çevre konusu Ekoloji ile ilgili çalışmalar  Besin üretimi ve tüketiminde çevrenin korunması  </vt:lpstr>
      <vt:lpstr>Yemek : biyolojik ve toplumsal olanın merkezinde  sosyal bilim pratiğine özel bir örnek   </vt:lpstr>
      <vt:lpstr>Bitkilerin evcilleştirilmesi ve hayvan evcilleştirilmesi  (buğday, arpa; köpek, koyun ve keçi) </vt:lpstr>
      <vt:lpstr>PowerPoint Sunusu</vt:lpstr>
      <vt:lpstr>PowerPoint Sunusu</vt:lpstr>
      <vt:lpstr>PowerPoint Sunusu</vt:lpstr>
      <vt:lpstr>PowerPoint Sunusu</vt:lpstr>
      <vt:lpstr>PowerPoint Sunusu</vt:lpstr>
      <vt:lpstr>  Geleneksel ve Modern Besin Sistemleri            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Beslenme ve Mutfak Kültürü Doç. Dr. Melike KAPLAN </dc:title>
  <dc:creator>Hp-Pc</dc:creator>
  <cp:lastModifiedBy>Hp-Pc</cp:lastModifiedBy>
  <cp:revision>2</cp:revision>
  <dcterms:created xsi:type="dcterms:W3CDTF">2020-10-13T20:53:39Z</dcterms:created>
  <dcterms:modified xsi:type="dcterms:W3CDTF">2020-10-13T20:56:58Z</dcterms:modified>
</cp:coreProperties>
</file>