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ECBC72C-8B9E-4EA6-A21E-DCB3BC96C223}"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ECBC72C-8B9E-4EA6-A21E-DCB3BC96C223}"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ECBC72C-8B9E-4EA6-A21E-DCB3BC96C223}"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ECBC72C-8B9E-4EA6-A21E-DCB3BC96C223}"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CBC72C-8B9E-4EA6-A21E-DCB3BC96C223}"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ECBC72C-8B9E-4EA6-A21E-DCB3BC96C223}"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ECBC72C-8B9E-4EA6-A21E-DCB3BC96C223}" type="datetimeFigureOut">
              <a:rPr lang="tr-TR" smtClean="0"/>
              <a:t>09.05.2020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ECBC72C-8B9E-4EA6-A21E-DCB3BC96C223}" type="datetimeFigureOut">
              <a:rPr lang="tr-TR" smtClean="0"/>
              <a:t>09.05.2020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CBC72C-8B9E-4EA6-A21E-DCB3BC96C223}" type="datetimeFigureOut">
              <a:rPr lang="tr-TR" smtClean="0"/>
              <a:t>09.05.2020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CBC72C-8B9E-4EA6-A21E-DCB3BC96C223}"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CBC72C-8B9E-4EA6-A21E-DCB3BC96C223}"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E37BDDB-0A04-48F1-AE55-8F6F74CB478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CBC72C-8B9E-4EA6-A21E-DCB3BC96C223}" type="datetimeFigureOut">
              <a:rPr lang="tr-TR" smtClean="0"/>
              <a:t>09.05.2020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7BDDB-0A04-48F1-AE55-8F6F74CB478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KURUMU VE E-DEVLET</a:t>
            </a:r>
            <a:endParaRPr lang="tr-TR" dirty="0"/>
          </a:p>
        </p:txBody>
      </p:sp>
      <p:sp>
        <p:nvSpPr>
          <p:cNvPr id="3" name="Subtitle 2"/>
          <p:cNvSpPr>
            <a:spLocks noGrp="1"/>
          </p:cNvSpPr>
          <p:nvPr>
            <p:ph type="subTitle" idx="1"/>
          </p:nvPr>
        </p:nvSpPr>
        <p:spPr/>
        <p:txBody>
          <a:bodyPr/>
          <a:lstStyle/>
          <a:p>
            <a:r>
              <a:rPr lang="tr-TR" dirty="0" smtClean="0"/>
              <a:t>11.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MERNİS Projesi tüm vatandaş bilgilerini elektronik ortama aktaran ve ülkenin her tarafından ilgili bilgilerin anlık güncellenmesini ve bir ağ üzerinden güvenle paylaşımını sağlayan bir projedir.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MERNİS projesi ile vatandaş bilgilerinin güvenli paylaşımı, bilgilerin hızlı güncellenmesi ve vatandaşa verilen hizmetteki hızın ve verimin artması amaçlanmıştır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Proje kapsamında ülkemizde kurumların vatandaşlarımız için kullandığı farklı numaralar da birlik sağlanmış ve vatandaşlarımızın her kurumda kullandıkları farklı numara ve işaretler de sona erdirilmiştir(BOZKURT, 2017)</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Proje güvenilir bilgi desteği ile devletin iş ve işlemlerinde hızın artmasını sağladığı gibi uyguladıkları elektronik devlet projelerinin de giriş anahtarı olmuştur. </a:t>
            </a:r>
          </a:p>
          <a:p>
            <a:r>
              <a:rPr lang="tr-TR" dirty="0" smtClean="0"/>
              <a:t>Bu kapsamda projenin devamı niteliğinde olan Kimlik Paylaşım Sistemi Projesi ile birlikte veri tabanında yer alan bilgileri kurumların kullanımına açarak güvenilir, hızlı, verimli bir hizmetin yanı sıra gereksiz kırtasiyeciliğin de önlenmesi sağlanmıştır.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MERNİS Projesinin genel anlamıyla sağladığı hizmetler şunlardır (Nüfus ve Vatandaşlık İşleri Genel Müdürlüğü, 2017a);</a:t>
            </a:r>
          </a:p>
          <a:p>
            <a:r>
              <a:rPr lang="tr-TR" dirty="0" smtClean="0"/>
              <a:t>Nüfus kayıtlarının bilgisayar ortamına aktarılarak ilçe nüfus veri tabanlarının oluşturulması ve hizmetin modernizasyonu sağlamak</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Nüfus hizmetlerinin ilçelerde bilişim teknolojileri kullanılarak verilmesini; ilçe nüfus veri tabanlarını merkezde bütünleştirilerek merkezi nüfus veri tabanını kurulmasını gerçekleştirmek.</a:t>
            </a:r>
          </a:p>
          <a:p>
            <a:r>
              <a:rPr lang="tr-TR" dirty="0" smtClean="0"/>
              <a:t>Türkiye Cumhuriyeti vatandaşlarına birer kimlik numarası verilmesini sağlamak.</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Kimlik numaraları aracılığıyla, kamu ve özel kesim bilişim projeleri arası kişi bilgileri alışverişinin, kişilerin biricik tanımlandığı bir alt yapı üzerinde çevrimiçi yürütülmesini sağlamak.</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a:bodyPr>
          <a:lstStyle/>
          <a:p>
            <a:r>
              <a:rPr lang="tr-TR" dirty="0" smtClean="0"/>
              <a:t>Nüfus istatistiklerinin bilişim teknolojileri ile daha sağlıklı elde edilmesini sağlamak.</a:t>
            </a:r>
          </a:p>
          <a:p>
            <a:r>
              <a:rPr lang="tr-TR" dirty="0" smtClean="0"/>
              <a:t> • Kimlik bilgilerini kamu kurum ve kuruluşları ile kamu hizmeti veren kurumlarla paylaşarak hizmet akışını hızlandırmak, güvenilir hale getirmek ve vatandaşlarımızın hizmetlerini kolay, hızlı ve güvenilir olarak almasını sağlamak,</a:t>
            </a:r>
          </a:p>
          <a:p>
            <a:r>
              <a:rPr lang="tr-TR" dirty="0" smtClean="0"/>
              <a:t> • Bürokrasiyi azaltıcı, devletle vatandaşı yakınlaştırıcı bir hizmet güvenliği sağlamak.</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282</Words>
  <Application>Microsoft Office PowerPoint</Application>
  <PresentationFormat>On-screen Show (4:3)</PresentationFormat>
  <Paragraphs>15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GÜVENLİK KURUMU VE E-DEVLET</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E-DEVLET</dc:title>
  <dc:creator>Tuğba&amp;Cihan</dc:creator>
  <cp:lastModifiedBy>Tuğba&amp;Cihan</cp:lastModifiedBy>
  <cp:revision>2</cp:revision>
  <dcterms:created xsi:type="dcterms:W3CDTF">2020-05-09T07:56:53Z</dcterms:created>
  <dcterms:modified xsi:type="dcterms:W3CDTF">2020-05-09T07:59:24Z</dcterms:modified>
</cp:coreProperties>
</file>