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B179AD7-5DC6-45E0-80E1-2C592DED2FA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3781091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179AD7-5DC6-45E0-80E1-2C592DED2FA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1327941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179AD7-5DC6-45E0-80E1-2C592DED2FA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3315336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179AD7-5DC6-45E0-80E1-2C592DED2FA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4076174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B179AD7-5DC6-45E0-80E1-2C592DED2FA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1700744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179AD7-5DC6-45E0-80E1-2C592DED2FA5}"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509317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179AD7-5DC6-45E0-80E1-2C592DED2FA5}"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1712346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179AD7-5DC6-45E0-80E1-2C592DED2FA5}"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328969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179AD7-5DC6-45E0-80E1-2C592DED2FA5}"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2023398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B179AD7-5DC6-45E0-80E1-2C592DED2FA5}"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2455215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B179AD7-5DC6-45E0-80E1-2C592DED2FA5}"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D80868-1079-4797-AA60-FC8E287B3B30}" type="slidenum">
              <a:rPr lang="tr-TR" smtClean="0"/>
              <a:t>‹#›</a:t>
            </a:fld>
            <a:endParaRPr lang="tr-TR"/>
          </a:p>
        </p:txBody>
      </p:sp>
    </p:spTree>
    <p:extLst>
      <p:ext uri="{BB962C8B-B14F-4D97-AF65-F5344CB8AC3E}">
        <p14:creationId xmlns:p14="http://schemas.microsoft.com/office/powerpoint/2010/main" val="3574218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179AD7-5DC6-45E0-80E1-2C592DED2FA5}"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D80868-1079-4797-AA60-FC8E287B3B30}" type="slidenum">
              <a:rPr lang="tr-TR" smtClean="0"/>
              <a:t>‹#›</a:t>
            </a:fld>
            <a:endParaRPr lang="tr-TR"/>
          </a:p>
        </p:txBody>
      </p:sp>
    </p:spTree>
    <p:extLst>
      <p:ext uri="{BB962C8B-B14F-4D97-AF65-F5344CB8AC3E}">
        <p14:creationId xmlns:p14="http://schemas.microsoft.com/office/powerpoint/2010/main" val="297776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13. Ders: Amerikan Dilbilim Okulu-yapısalcılık</a:t>
            </a:r>
            <a:br>
              <a:rPr lang="tr-TR" sz="3200" dirty="0"/>
            </a:br>
            <a:endParaRPr lang="tr-TR" sz="3200" dirty="0"/>
          </a:p>
        </p:txBody>
      </p:sp>
      <p:sp>
        <p:nvSpPr>
          <p:cNvPr id="3" name="İçerik Yer Tutucusu 2"/>
          <p:cNvSpPr>
            <a:spLocks noGrp="1"/>
          </p:cNvSpPr>
          <p:nvPr>
            <p:ph idx="1"/>
          </p:nvPr>
        </p:nvSpPr>
        <p:spPr/>
        <p:txBody>
          <a:bodyPr/>
          <a:lstStyle/>
          <a:p>
            <a:pPr marL="0" indent="0">
              <a:buNone/>
            </a:pPr>
            <a:endParaRPr lang="tr-TR" dirty="0"/>
          </a:p>
        </p:txBody>
      </p:sp>
    </p:spTree>
    <p:extLst>
      <p:ext uri="{BB962C8B-B14F-4D97-AF65-F5344CB8AC3E}">
        <p14:creationId xmlns:p14="http://schemas.microsoft.com/office/powerpoint/2010/main" val="1012326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100" dirty="0"/>
              <a:t>Amerikan Dilbilim Okulu-yapısalcılık</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pPr marL="0" indent="0" algn="just">
              <a:buNone/>
            </a:pPr>
            <a:r>
              <a:rPr lang="tr-TR" dirty="0"/>
              <a:t>Amerikan Dilbilim </a:t>
            </a:r>
            <a:r>
              <a:rPr lang="tr-TR" dirty="0" err="1"/>
              <a:t>Okulu’una</a:t>
            </a:r>
            <a:r>
              <a:rPr lang="tr-TR" dirty="0"/>
              <a:t> mensup başlıca çalışma ortaya koyanlar; F. </a:t>
            </a:r>
            <a:r>
              <a:rPr lang="tr-TR" dirty="0" err="1"/>
              <a:t>Boas</a:t>
            </a:r>
            <a:r>
              <a:rPr lang="tr-TR" dirty="0"/>
              <a:t>, E. </a:t>
            </a:r>
            <a:r>
              <a:rPr lang="tr-TR" dirty="0" err="1"/>
              <a:t>Sapir</a:t>
            </a:r>
            <a:r>
              <a:rPr lang="tr-TR" dirty="0"/>
              <a:t>, L </a:t>
            </a:r>
            <a:r>
              <a:rPr lang="tr-TR" dirty="0" err="1"/>
              <a:t>Bloomfield</a:t>
            </a:r>
            <a:r>
              <a:rPr lang="tr-TR" dirty="0"/>
              <a:t> ve Z. S. Harris gibi araştırmacılardır. Bu isimler XX. yüzyıldaki dil çalışmalarıyla birlikte XIX. yüzyılda Hint-Avrupa dilleri üzerinde karşılaştırılmalı dil bilgisi çalışmalarından elde edilen kuramlardan hareketle kendilerine özgü dil incelemeleri geliştirirler. Amerikan Dilbilim Okulu içinde çalışma ortaya koyan bu isimlerin Kuzey Amerika yerli dillerinin betimlemelerinde “</a:t>
            </a:r>
            <a:r>
              <a:rPr lang="tr-TR" dirty="0" smtClean="0"/>
              <a:t>doğrudan </a:t>
            </a:r>
            <a:r>
              <a:rPr lang="tr-TR" dirty="0"/>
              <a:t>doğruya sözlü geleneğe dayanan Amerika yerli dilleri birbirlerinden değişik özellikler taşıdıkları gibi, Hint-Avrupa dillerindekilerden değişik kategoriler de içeriyorlardı. Demek ki bu konuda yapılacak dil bilimsel bir betimleme, yazılı </a:t>
            </a:r>
            <a:r>
              <a:rPr lang="tr-TR" dirty="0" err="1"/>
              <a:t>bütünceye</a:t>
            </a:r>
            <a:r>
              <a:rPr lang="tr-TR" dirty="0"/>
              <a:t> değil de, sözlü </a:t>
            </a:r>
            <a:r>
              <a:rPr lang="tr-TR" dirty="0" err="1"/>
              <a:t>bütünceye</a:t>
            </a:r>
            <a:r>
              <a:rPr lang="tr-TR" dirty="0"/>
              <a:t> dayanmak zorundaydı, ayrıca, bu tür betimlemede de karşılaştırmalı dil bilgisi yöntemleri kullanamazdı. İşte bu nedenlerden ötürü, Amerika’da özellikle XX. </a:t>
            </a:r>
            <a:r>
              <a:rPr lang="tr-TR" dirty="0" err="1"/>
              <a:t>yy’ın</a:t>
            </a:r>
            <a:r>
              <a:rPr lang="tr-TR" dirty="0"/>
              <a:t> başlarındaki dil çalışmalarında, daha çok Kızılderili topluluklarını inceleyen başka bilim dallarından (insan bilimi, budun bilimi, toplum bilimi, ruh bilimi) yararlanma yoluna gidildi</a:t>
            </a:r>
            <a:r>
              <a:rPr lang="tr-TR" dirty="0" smtClean="0"/>
              <a:t>”. </a:t>
            </a:r>
            <a:r>
              <a:rPr lang="tr-TR" dirty="0"/>
              <a:t>Bu noktada Amerika Dilbilim Okulu’na mensup </a:t>
            </a:r>
            <a:r>
              <a:rPr lang="tr-TR" dirty="0" smtClean="0"/>
              <a:t>araştırmacıların </a:t>
            </a:r>
            <a:r>
              <a:rPr lang="tr-TR" dirty="0"/>
              <a:t>Prag Dilbilim Okulu’nda özellikle R. </a:t>
            </a:r>
            <a:r>
              <a:rPr lang="tr-TR" dirty="0" err="1" smtClean="0"/>
              <a:t>Jakobson’un</a:t>
            </a:r>
            <a:r>
              <a:rPr lang="tr-TR" dirty="0" smtClean="0"/>
              <a:t> </a:t>
            </a:r>
            <a:r>
              <a:rPr lang="tr-TR" dirty="0"/>
              <a:t>çalışmalarında üzerinde durduğu sözlü aktarıma dikkat çekildiği görülür. </a:t>
            </a:r>
          </a:p>
        </p:txBody>
      </p:sp>
    </p:spTree>
    <p:extLst>
      <p:ext uri="{BB962C8B-B14F-4D97-AF65-F5344CB8AC3E}">
        <p14:creationId xmlns:p14="http://schemas.microsoft.com/office/powerpoint/2010/main" val="3762935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a:t>Amerikan Dilbilim Okulu-yapısalcılık</a:t>
            </a:r>
            <a:br>
              <a:rPr lang="tr-TR" sz="2800" dirty="0"/>
            </a:br>
            <a:endParaRPr lang="tr-TR" sz="2800"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a:t>Avrupa’daki dil bilimciler XX. yüzyılın ilk çeyreğindeki gibi farklı düzeydeki dilsel unsurların sistemini incelemeye almış, bu unsurlar arasındaki karşılıklı </a:t>
            </a:r>
            <a:r>
              <a:rPr lang="tr-TR" dirty="0" smtClean="0"/>
              <a:t>bağlantıları </a:t>
            </a:r>
            <a:r>
              <a:rPr lang="tr-TR" dirty="0"/>
              <a:t>tespit etmeye çalışmış ve dizge, yapı kavramlarına dikkat çekmişlerdir. Bu gelişmeye eş zamanlı olarak “Amerikan dil bilimcileri de hemen hemen aynı </a:t>
            </a:r>
            <a:r>
              <a:rPr lang="tr-TR" dirty="0" err="1"/>
              <a:t>dö</a:t>
            </a:r>
            <a:r>
              <a:rPr lang="tr-TR" dirty="0"/>
              <a:t>- nemlerde, özgün bir yapı kavramını geliştirdiler: Onlara göre, yapı, ögelerin birbirleriyle birleşmesinden ve birbirinin yerini almasından doğuyordu</a:t>
            </a:r>
            <a:r>
              <a:rPr lang="tr-TR" dirty="0" smtClean="0"/>
              <a:t>”. </a:t>
            </a:r>
            <a:r>
              <a:rPr lang="tr-TR" dirty="0"/>
              <a:t>Böylelikle Amerika Dilbilim Okulu, Avrupa’daki dil bilimi çalışmalarından kendilerini ayırıp, özgün bir yapıda çalışmalarını ortaya koyarlar. Bu noktada “Avrupa yapısalcılığı, ögeler arası karşılıklı bağıntılara ağırlık verirken, Amerikan yapısalcılığı, dilsel ögeleri, yerlerine, geçirdikleri </a:t>
            </a:r>
            <a:r>
              <a:rPr lang="tr-TR" dirty="0" err="1" smtClean="0"/>
              <a:t>eşsüremli</a:t>
            </a:r>
            <a:r>
              <a:rPr lang="tr-TR" dirty="0" smtClean="0"/>
              <a:t> </a:t>
            </a:r>
            <a:r>
              <a:rPr lang="tr-TR" dirty="0"/>
              <a:t>değişimlere, birbirlerinin yerini almalarına daha doğrusu dağılımlarına göre betimliyordu</a:t>
            </a:r>
            <a:r>
              <a:rPr lang="tr-TR" dirty="0" smtClean="0"/>
              <a:t>”. </a:t>
            </a:r>
            <a:r>
              <a:rPr lang="tr-TR" dirty="0"/>
              <a:t>Burada Amerika ve Avrupalı dil bilimciler her ne kadar farklı doğrultulara hareket etseler de </a:t>
            </a:r>
            <a:r>
              <a:rPr lang="tr-TR" dirty="0" err="1" smtClean="0"/>
              <a:t>eşsüremli</a:t>
            </a:r>
            <a:r>
              <a:rPr lang="tr-TR" dirty="0" smtClean="0"/>
              <a:t> </a:t>
            </a:r>
            <a:r>
              <a:rPr lang="tr-TR" dirty="0"/>
              <a:t>olarak sözel dilin yapısına yönelirler. Amerikan yapısalcılığı veya Amerikan Dilbilim Okulu olarak ortaya konulan bu okulun başlıca temsilcileri arasında bulunan F. </a:t>
            </a:r>
            <a:r>
              <a:rPr lang="tr-TR" dirty="0" err="1"/>
              <a:t>Boas</a:t>
            </a:r>
            <a:r>
              <a:rPr lang="tr-TR" dirty="0"/>
              <a:t>, kültür ve iktisat alanında üzerinde araştırmalar yapılan </a:t>
            </a:r>
            <a:r>
              <a:rPr lang="tr-TR" dirty="0" smtClean="0"/>
              <a:t>toplulukların </a:t>
            </a:r>
            <a:r>
              <a:rPr lang="tr-TR" dirty="0"/>
              <a:t>dillerinin de incelenmesi lüzumuna inanan ve başkalarını da inandıran bir isimdir. Bununla birlikte </a:t>
            </a:r>
            <a:r>
              <a:rPr lang="tr-TR" dirty="0" err="1"/>
              <a:t>Boas</a:t>
            </a:r>
            <a:r>
              <a:rPr lang="tr-TR" dirty="0"/>
              <a:t> dillerin betimlenmesi ve incelenmesinde izlenecek yolları da göstermeye, temel ilkeler bulmaya çalışmıştır. </a:t>
            </a:r>
          </a:p>
        </p:txBody>
      </p:sp>
    </p:spTree>
    <p:extLst>
      <p:ext uri="{BB962C8B-B14F-4D97-AF65-F5344CB8AC3E}">
        <p14:creationId xmlns:p14="http://schemas.microsoft.com/office/powerpoint/2010/main" val="676292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000" dirty="0"/>
              <a:t>Amerikan Dilbilim Okulu-yapısalcılık</a:t>
            </a:r>
            <a:br>
              <a:rPr lang="tr-TR" sz="2000" dirty="0"/>
            </a:br>
            <a:endParaRPr lang="tr-TR" sz="2000"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a:t>E. </a:t>
            </a:r>
            <a:r>
              <a:rPr lang="tr-TR" dirty="0" err="1"/>
              <a:t>Sapir</a:t>
            </a:r>
            <a:r>
              <a:rPr lang="tr-TR" dirty="0"/>
              <a:t> ise Germence konusunda uzmandır, Hint-Avrupa dilleriyle yakından ilgilenmiş, Amerika yerli dillerinin üzerinde çalışmıştır. Dil “olguları ile kültür olguları arasında yakınlık bulunduğunu ileri süren E. </a:t>
            </a:r>
            <a:r>
              <a:rPr lang="tr-TR" dirty="0" err="1"/>
              <a:t>Sapir’e</a:t>
            </a:r>
            <a:r>
              <a:rPr lang="tr-TR" dirty="0"/>
              <a:t> göre, dil, daha doğrusu dilsel davranış, bireyler arasındaki bildirişimi sağlayan toplumsal etkinliktir; tıpkı sanat, dinsel tören, toplumsal davranış gibi simgelerden oluşan bir dizgedir. </a:t>
            </a:r>
            <a:r>
              <a:rPr lang="tr-TR" dirty="0" smtClean="0"/>
              <a:t>Çalışmalarında </a:t>
            </a:r>
            <a:r>
              <a:rPr lang="tr-TR" dirty="0"/>
              <a:t>düşünce, gerçek ve dil arasındaki ilişkileri ele alan E. </a:t>
            </a:r>
            <a:r>
              <a:rPr lang="tr-TR" dirty="0" err="1"/>
              <a:t>Sapir</a:t>
            </a:r>
            <a:r>
              <a:rPr lang="tr-TR" dirty="0"/>
              <a:t> dilsel davranışı simgesel bir yapı olarak görürken bu yapının iç özellikleriyle düşünceyi anlattığına, yansıttığına inanır</a:t>
            </a:r>
            <a:r>
              <a:rPr lang="tr-TR" dirty="0" smtClean="0"/>
              <a:t>”. </a:t>
            </a:r>
            <a:r>
              <a:rPr lang="tr-TR" dirty="0" err="1"/>
              <a:t>Sapir</a:t>
            </a:r>
            <a:r>
              <a:rPr lang="tr-TR" dirty="0"/>
              <a:t>, yaptığı araştırmalar sonucunda sistematik bir yöntem oluşturamamış fakat ses bilimi alanında yaptığı incelemelerle dil bilimi alanının gelişmesine katkıda bulunur. Eş sürem/ art sürem ve içerik/ anlatım zıtlığını kabul ederek dilleri söz ve ses özelliklerine göre incelemeye çalışır. Hatta ses birimlerinin yapısal bir sınıflandırılması gerektiğini de ileri sürer. E. </a:t>
            </a:r>
            <a:r>
              <a:rPr lang="tr-TR" dirty="0" err="1"/>
              <a:t>Sapir</a:t>
            </a:r>
            <a:r>
              <a:rPr lang="tr-TR" dirty="0"/>
              <a:t>, ses bilgisel ve ses bilimsel düzeylere biçim bilimsel ses bilimi adında bir üçüncü boyutu ekler. Ayrıca anlam boyutunu da ihmal etmeyerek düşünce ile dil arasında sıkı bağlantılar bulunduğunu ileri sürer. </a:t>
            </a:r>
            <a:r>
              <a:rPr lang="tr-TR" dirty="0" err="1"/>
              <a:t>Sapir</a:t>
            </a:r>
            <a:r>
              <a:rPr lang="tr-TR" dirty="0"/>
              <a:t>, tümce yapısını çeşitli kavram kategorileri içerisinde inceler. Somut kavram kategorileri ve bağıntı belirten kavram kategorileri olarak belirlenen bu kavram kategorilerine göre tümceleri ve dili tarihsel görüşlerden bağımsız olarak sınıflandırılmasını önerir. Kendisi ise dilleri ortak bir kökene akrabalık bağlantılarına göre değil kavramsal kategoriler göre </a:t>
            </a:r>
            <a:r>
              <a:rPr lang="tr-TR" dirty="0" smtClean="0"/>
              <a:t>sınıflandırılır. </a:t>
            </a:r>
            <a:endParaRPr lang="tr-TR" dirty="0"/>
          </a:p>
        </p:txBody>
      </p:sp>
    </p:spTree>
    <p:extLst>
      <p:ext uri="{BB962C8B-B14F-4D97-AF65-F5344CB8AC3E}">
        <p14:creationId xmlns:p14="http://schemas.microsoft.com/office/powerpoint/2010/main" val="486009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a:t>Amerikan Dilbilim Okulu-yapısalcılık</a:t>
            </a:r>
            <a:br>
              <a:rPr lang="tr-TR" sz="2800" dirty="0"/>
            </a:br>
            <a:endParaRPr lang="tr-TR" sz="2800"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a:t>Amerikan Dil Okulu içerisinde yer alan L. </a:t>
            </a:r>
            <a:r>
              <a:rPr lang="tr-TR" dirty="0" err="1"/>
              <a:t>Bloomfield</a:t>
            </a:r>
            <a:r>
              <a:rPr lang="tr-TR" dirty="0"/>
              <a:t> uzmanlık alanı Almancadır. Fakat daha sonra Hint-Avrupa, Amerika yerli dilleri ve genel dil bilimi </a:t>
            </a:r>
            <a:r>
              <a:rPr lang="tr-TR" dirty="0" smtClean="0"/>
              <a:t>çalışmalarına </a:t>
            </a:r>
            <a:r>
              <a:rPr lang="tr-TR" dirty="0"/>
              <a:t>da yönelir. Amerikan Dil Okulu içerisinde bir kesimin savunduğu “</a:t>
            </a:r>
            <a:r>
              <a:rPr lang="tr-TR" dirty="0" err="1"/>
              <a:t>anlıkçı</a:t>
            </a:r>
            <a:r>
              <a:rPr lang="tr-TR" dirty="0"/>
              <a:t> yaklaşımını eleştirerek </a:t>
            </a:r>
            <a:r>
              <a:rPr lang="tr-TR" dirty="0" err="1" smtClean="0"/>
              <a:t>karşıanlıkçı</a:t>
            </a:r>
            <a:r>
              <a:rPr lang="tr-TR" dirty="0" smtClean="0"/>
              <a:t> </a:t>
            </a:r>
            <a:r>
              <a:rPr lang="tr-TR" dirty="0"/>
              <a:t>ya da mekanikçi görüşü” ileri </a:t>
            </a:r>
            <a:r>
              <a:rPr lang="tr-TR" dirty="0" smtClean="0"/>
              <a:t>sürer. </a:t>
            </a:r>
            <a:r>
              <a:rPr lang="tr-TR" dirty="0" err="1"/>
              <a:t>Bloomfield</a:t>
            </a:r>
            <a:r>
              <a:rPr lang="tr-TR" dirty="0"/>
              <a:t>, dil bilimi çalışmalarında eş </a:t>
            </a:r>
            <a:r>
              <a:rPr lang="tr-TR" dirty="0" err="1"/>
              <a:t>süremlilik</a:t>
            </a:r>
            <a:r>
              <a:rPr lang="tr-TR" dirty="0"/>
              <a:t> ile davranışçılık arasında bir bağlantı kurmaya çalışır, dil bilimi çalışmalarını davranışçılığa dayandırarak mekanikçi bir tutum sergiler. Daha sonra ise betimleyici ve karşılaştırmalı yöntemi sentezlemeye çalışır. Dili, düşünce, akıl, istenç gibi etkenlerden soyutlayarak ele alırken çözümlemelerinde anlam boyutunu paranteze alır. </a:t>
            </a:r>
            <a:r>
              <a:rPr lang="tr-TR" dirty="0" err="1"/>
              <a:t>Bloomfield’e</a:t>
            </a:r>
            <a:r>
              <a:rPr lang="tr-TR" dirty="0"/>
              <a:t> göre “dil bilimci yalnızca gördüğü işittiği gösteren boyutunu incelemekle yükümlüdür. Temel bir davranış biçimi olan dil de her davranışın incelenişinde benimsenen dürtü/ tepki (uyaran/ uyarılan) taslağına göre ele alınmalıdır” </a:t>
            </a:r>
            <a:r>
              <a:rPr lang="tr-TR" dirty="0" smtClean="0"/>
              <a:t>. </a:t>
            </a:r>
            <a:r>
              <a:rPr lang="tr-TR" dirty="0" err="1"/>
              <a:t>Bloomfield</a:t>
            </a:r>
            <a:r>
              <a:rPr lang="tr-TR" dirty="0"/>
              <a:t> dikkatini bütünüyle konuşan öznelerin </a:t>
            </a:r>
            <a:r>
              <a:rPr lang="tr-TR" dirty="0" err="1"/>
              <a:t>sözceleri</a:t>
            </a:r>
            <a:r>
              <a:rPr lang="tr-TR" dirty="0"/>
              <a:t> üzerinde toplar ve bunların iç </a:t>
            </a:r>
            <a:r>
              <a:rPr lang="tr-TR" dirty="0" smtClean="0"/>
              <a:t>yapısı </a:t>
            </a:r>
            <a:r>
              <a:rPr lang="tr-TR" dirty="0"/>
              <a:t>üzerinde durur. Burada seslere kadar iner, çünkü </a:t>
            </a:r>
            <a:r>
              <a:rPr lang="tr-TR" dirty="0" err="1"/>
              <a:t>sözceler</a:t>
            </a:r>
            <a:r>
              <a:rPr lang="tr-TR" dirty="0"/>
              <a:t> sesler dizisiyle oluşturulur. Bu nedenle </a:t>
            </a:r>
            <a:r>
              <a:rPr lang="tr-TR" dirty="0" err="1"/>
              <a:t>Bloomfield’in</a:t>
            </a:r>
            <a:r>
              <a:rPr lang="tr-TR" dirty="0"/>
              <a:t> bu “gösteren boyutuna ilişkin çözümleme yöntemi öncelikle söz zincirini ögelerine ayrıştırır, ardından da bu ögelerin, sözce, tümce, biçim bilimi içindeki yerlerini, dağılımlarını saptamaya çalışır</a:t>
            </a:r>
            <a:r>
              <a:rPr lang="tr-TR" dirty="0" smtClean="0"/>
              <a:t>”. Buradaki </a:t>
            </a:r>
            <a:r>
              <a:rPr lang="tr-TR" dirty="0"/>
              <a:t>dağılım ise bir bağlamlar toplamıdır. Bunun içinde ise ses biçim veya söz dizimi düzeyindeki birimler yer alır. </a:t>
            </a:r>
          </a:p>
        </p:txBody>
      </p:sp>
    </p:spTree>
    <p:extLst>
      <p:ext uri="{BB962C8B-B14F-4D97-AF65-F5344CB8AC3E}">
        <p14:creationId xmlns:p14="http://schemas.microsoft.com/office/powerpoint/2010/main" val="936900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a:t>Amerikan Dilbilim Okulu-yapısalcılık</a:t>
            </a: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Amerikan Dilbilim Okulu’nda söz dizimi sorunları üzerine kafa yoran bir diğer dil bilimci Z. S. Harris’tir. Sami dilleriyle birlikte Amerika yerli dillerini de inceleyen Harris bu çalışmalarında özellikle ses bilimi, biçim bilimi ve </a:t>
            </a:r>
            <a:r>
              <a:rPr lang="tr-TR" dirty="0" err="1"/>
              <a:t>dağılımsal</a:t>
            </a:r>
            <a:r>
              <a:rPr lang="tr-TR" dirty="0"/>
              <a:t> tümce bilimi ilkelerini saptamaya çalışır. Bu çalışmalarda ortak ve temel amaç “</a:t>
            </a:r>
            <a:r>
              <a:rPr lang="tr-TR" dirty="0" err="1" smtClean="0"/>
              <a:t>sözdizimsel</a:t>
            </a:r>
            <a:r>
              <a:rPr lang="tr-TR" dirty="0" smtClean="0"/>
              <a:t> </a:t>
            </a:r>
            <a:r>
              <a:rPr lang="tr-TR" dirty="0"/>
              <a:t>birimlerin bütün dağılımlarını bulmaktır. Araştırma sonucu aynı dağılımlı birimler eş değerli birimler olarak kabul edilir ve aynı sınıflar içine yerleştirilir. Böylece az sayıdaki genel sınıflar elde edilmiş olur; bu sınıflar yardımıyla tümcelerin düzenleri simgelerle, formüllerle </a:t>
            </a:r>
            <a:r>
              <a:rPr lang="tr-TR" dirty="0" smtClean="0"/>
              <a:t>belirlenir”. </a:t>
            </a:r>
            <a:r>
              <a:rPr lang="tr-TR" dirty="0"/>
              <a:t>Haris tümceleri çözümlerken başvurduğu </a:t>
            </a:r>
            <a:r>
              <a:rPr lang="tr-TR" dirty="0" err="1"/>
              <a:t>dağılımsallığın</a:t>
            </a:r>
            <a:r>
              <a:rPr lang="tr-TR" dirty="0"/>
              <a:t> yetersizliğini dönüşüm kavramı içine yerleştirdiği yöntemle aşmaya çalışır. Bu noktada karmaşık tümcelerin çekirdek cümlelerin dönüşümüyle elde edildiğini saptadı. Z. S. Harris’in ilerleyen yıllardaki çalışmaları daha çok söylem çözümlemesi üzerine yoğunlaştırır. </a:t>
            </a:r>
          </a:p>
        </p:txBody>
      </p:sp>
    </p:spTree>
    <p:extLst>
      <p:ext uri="{BB962C8B-B14F-4D97-AF65-F5344CB8AC3E}">
        <p14:creationId xmlns:p14="http://schemas.microsoft.com/office/powerpoint/2010/main" val="941804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a:t>Amerikan Dilbilim Okulu-yapısalcılık</a:t>
            </a: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Amerikan Dilbilim Okulu’nun bütün bu çalışmalarında dil olgusuna farklı tarzlarda yaklaşıldığı ve bu tarzlara uygun sonuçlar elde edildiği görülür. Bunlar; dildeki sesleri söyleme ve işitme açısından inceleyen bilim dalı sesbilgisi, dildeki sesleri sesbirimler açısından gruplandıran ses bilimi, dil bilgisel veya </a:t>
            </a:r>
            <a:r>
              <a:rPr lang="tr-TR" dirty="0" err="1"/>
              <a:t>sözcüksel</a:t>
            </a:r>
            <a:r>
              <a:rPr lang="tr-TR" dirty="0"/>
              <a:t> yönden en küçük bir anlamı olan birimleri tespit eden ve bunların bileşimlerini, değişimlerini inceleyen biçim bilimi, biçimbirimlerin </a:t>
            </a:r>
            <a:r>
              <a:rPr lang="tr-TR" dirty="0" err="1"/>
              <a:t>sessel</a:t>
            </a:r>
            <a:r>
              <a:rPr lang="tr-TR" dirty="0"/>
              <a:t> oluşumunu değişik dil bilgisel kuruluşlarda ses bilimsel değişimleri üzerinde çalışan biçim bilimsel ses bilimi, tümcelerin kuruluş ve yapılarını inceleyen </a:t>
            </a:r>
            <a:r>
              <a:rPr lang="tr-TR" dirty="0" err="1"/>
              <a:t>tümcebilim</a:t>
            </a:r>
            <a:r>
              <a:rPr lang="tr-TR" dirty="0"/>
              <a:t> ve dilde anlam taşıyan ögelerin dizgesini belirleyen ve üzerinde çalışan </a:t>
            </a:r>
            <a:r>
              <a:rPr lang="tr-TR" dirty="0" smtClean="0"/>
              <a:t>sözlükbilgisidir. </a:t>
            </a:r>
            <a:r>
              <a:rPr lang="tr-TR" dirty="0"/>
              <a:t>Amerikan Dil Okulu’nun dil üzerinde yaptıkları çalışmaların verileriyle elde edilen bu sonuçları daha sonra </a:t>
            </a:r>
            <a:r>
              <a:rPr lang="tr-TR" dirty="0" err="1"/>
              <a:t>Noam</a:t>
            </a:r>
            <a:r>
              <a:rPr lang="tr-TR" dirty="0"/>
              <a:t> Chomsky tarafından değerlendirilecek ve üretici-</a:t>
            </a:r>
            <a:r>
              <a:rPr lang="tr-TR" dirty="0" err="1"/>
              <a:t>dönüşümsel</a:t>
            </a:r>
            <a:r>
              <a:rPr lang="tr-TR" dirty="0"/>
              <a:t> bir </a:t>
            </a:r>
            <a:r>
              <a:rPr lang="tr-TR" dirty="0" smtClean="0"/>
              <a:t>dilbilgisi </a:t>
            </a:r>
            <a:r>
              <a:rPr lang="tr-TR" dirty="0"/>
              <a:t>sistemi geliştirilecektir. </a:t>
            </a:r>
          </a:p>
        </p:txBody>
      </p:sp>
    </p:spTree>
    <p:extLst>
      <p:ext uri="{BB962C8B-B14F-4D97-AF65-F5344CB8AC3E}">
        <p14:creationId xmlns:p14="http://schemas.microsoft.com/office/powerpoint/2010/main" val="29089627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1123</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13. Ders: Amerikan Dilbilim Okulu-yapısalcılık </vt:lpstr>
      <vt:lpstr>Amerikan Dilbilim Okulu-yapısalcılık </vt:lpstr>
      <vt:lpstr>Amerikan Dilbilim Okulu-yapısalcılık </vt:lpstr>
      <vt:lpstr>Amerikan Dilbilim Okulu-yapısalcılık </vt:lpstr>
      <vt:lpstr>Amerikan Dilbilim Okulu-yapısalcılık </vt:lpstr>
      <vt:lpstr>Amerikan Dilbilim Okulu-yapısalcılık</vt:lpstr>
      <vt:lpstr>Amerikan Dilbilim Okulu-yapısalcılık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Ders: Amerikan Dilbilim Okulu-yapısalcılık </dc:title>
  <dc:creator>SEDA</dc:creator>
  <cp:lastModifiedBy>SEDA</cp:lastModifiedBy>
  <cp:revision>1</cp:revision>
  <dcterms:created xsi:type="dcterms:W3CDTF">2020-03-18T08:15:43Z</dcterms:created>
  <dcterms:modified xsi:type="dcterms:W3CDTF">2020-03-18T08:15:54Z</dcterms:modified>
</cp:coreProperties>
</file>