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Lst>
  <p:notesMasterIdLst>
    <p:notesMasterId r:id="rId15"/>
  </p:notesMasterIdLst>
  <p:sldIdLst>
    <p:sldId id="257" r:id="rId5"/>
    <p:sldId id="258" r:id="rId6"/>
    <p:sldId id="265" r:id="rId7"/>
    <p:sldId id="259" r:id="rId8"/>
    <p:sldId id="260" r:id="rId9"/>
    <p:sldId id="261" r:id="rId10"/>
    <p:sldId id="264" r:id="rId11"/>
    <p:sldId id="262" r:id="rId12"/>
    <p:sldId id="263"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6" d="100"/>
          <a:sy n="76" d="100"/>
        </p:scale>
        <p:origin x="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47738-BC61-46C2-8BFF-91FB4F481587}" type="datetimeFigureOut">
              <a:rPr lang="tr-TR" smtClean="0"/>
              <a:t>22.1.2018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AD88B-F821-42A4-8326-9204D06AB86C}" type="slidenum">
              <a:rPr lang="tr-TR" smtClean="0"/>
              <a:t>‹#›</a:t>
            </a:fld>
            <a:endParaRPr lang="tr-TR"/>
          </a:p>
        </p:txBody>
      </p:sp>
    </p:spTree>
    <p:extLst>
      <p:ext uri="{BB962C8B-B14F-4D97-AF65-F5344CB8AC3E}">
        <p14:creationId xmlns:p14="http://schemas.microsoft.com/office/powerpoint/2010/main" val="213657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6C460-8B12-41FB-9866-53C1B4D555F8}" type="slidenum">
              <a:rPr lang="tr-TR">
                <a:solidFill>
                  <a:srgbClr val="000000"/>
                </a:solidFill>
              </a:rPr>
              <a:pPr/>
              <a:t>1</a:t>
            </a:fld>
            <a:endParaRPr lang="tr-TR">
              <a:solidFill>
                <a:srgbClr val="000000"/>
              </a:solidFill>
            </a:endParaRPr>
          </a:p>
        </p:txBody>
      </p:sp>
      <p:sp>
        <p:nvSpPr>
          <p:cNvPr id="529410" name="Rectangle 2"/>
          <p:cNvSpPr>
            <a:spLocks noRo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3671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8A59F-FD14-440D-88BA-8907752D86E3}" type="slidenum">
              <a:rPr lang="tr-TR">
                <a:solidFill>
                  <a:srgbClr val="000000"/>
                </a:solidFill>
              </a:rPr>
              <a:pPr/>
              <a:t>10</a:t>
            </a:fld>
            <a:endParaRPr lang="tr-TR">
              <a:solidFill>
                <a:srgbClr val="000000"/>
              </a:solidFill>
            </a:endParaRPr>
          </a:p>
        </p:txBody>
      </p:sp>
      <p:sp>
        <p:nvSpPr>
          <p:cNvPr id="507906" name="Rectangle 2"/>
          <p:cNvSpPr>
            <a:spLocks noRo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08901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715F2-23E4-4E4B-A015-5B928465AEC9}" type="slidenum">
              <a:rPr lang="tr-TR">
                <a:solidFill>
                  <a:srgbClr val="000000"/>
                </a:solidFill>
              </a:rPr>
              <a:pPr/>
              <a:t>2</a:t>
            </a:fld>
            <a:endParaRPr lang="tr-TR">
              <a:solidFill>
                <a:srgbClr val="000000"/>
              </a:solidFill>
            </a:endParaRPr>
          </a:p>
        </p:txBody>
      </p:sp>
      <p:sp>
        <p:nvSpPr>
          <p:cNvPr id="530434" name="Rectangle 2"/>
          <p:cNvSpPr>
            <a:spLocks noRo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83853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C6CF-0A34-494A-B2C9-4E4B67AD8EE6}" type="slidenum">
              <a:rPr lang="tr-TR">
                <a:solidFill>
                  <a:srgbClr val="000000"/>
                </a:solidFill>
              </a:rPr>
              <a:pPr/>
              <a:t>3</a:t>
            </a:fld>
            <a:endParaRPr lang="tr-TR">
              <a:solidFill>
                <a:srgbClr val="000000"/>
              </a:solidFill>
            </a:endParaRPr>
          </a:p>
        </p:txBody>
      </p:sp>
      <p:sp>
        <p:nvSpPr>
          <p:cNvPr id="508930" name="Rectangle 2"/>
          <p:cNvSpPr>
            <a:spLocks noRo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9864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C6D84-2647-4C89-8D0E-070EA2B680CD}" type="slidenum">
              <a:rPr lang="tr-TR">
                <a:solidFill>
                  <a:srgbClr val="000000"/>
                </a:solidFill>
              </a:rPr>
              <a:pPr/>
              <a:t>4</a:t>
            </a:fld>
            <a:endParaRPr lang="tr-TR">
              <a:solidFill>
                <a:srgbClr val="000000"/>
              </a:solidFill>
            </a:endParaRPr>
          </a:p>
        </p:txBody>
      </p:sp>
      <p:sp>
        <p:nvSpPr>
          <p:cNvPr id="531458" name="Rectangle 2"/>
          <p:cNvSpPr>
            <a:spLocks noRo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89347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95F29-19B6-4D43-BA08-A6E878BD5F5F}" type="slidenum">
              <a:rPr lang="tr-TR">
                <a:solidFill>
                  <a:srgbClr val="000000"/>
                </a:solidFill>
              </a:rPr>
              <a:pPr/>
              <a:t>5</a:t>
            </a:fld>
            <a:endParaRPr lang="tr-TR">
              <a:solidFill>
                <a:srgbClr val="000000"/>
              </a:solidFill>
            </a:endParaRPr>
          </a:p>
        </p:txBody>
      </p:sp>
      <p:sp>
        <p:nvSpPr>
          <p:cNvPr id="532482" name="Rectangle 2"/>
          <p:cNvSpPr>
            <a:spLocks noRo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88721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9D74F-FC25-4C43-8075-897ACB0ACB85}" type="slidenum">
              <a:rPr lang="tr-TR">
                <a:solidFill>
                  <a:srgbClr val="000000"/>
                </a:solidFill>
              </a:rPr>
              <a:pPr/>
              <a:t>6</a:t>
            </a:fld>
            <a:endParaRPr lang="tr-TR">
              <a:solidFill>
                <a:srgbClr val="000000"/>
              </a:solidFill>
            </a:endParaRPr>
          </a:p>
        </p:txBody>
      </p:sp>
      <p:sp>
        <p:nvSpPr>
          <p:cNvPr id="533506" name="Rectangle 2"/>
          <p:cNvSpPr>
            <a:spLocks noRo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770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A5F59-7A47-475F-83CF-43C104027BB4}" type="slidenum">
              <a:rPr lang="tr-TR">
                <a:solidFill>
                  <a:srgbClr val="000000"/>
                </a:solidFill>
              </a:rPr>
              <a:pPr/>
              <a:t>7</a:t>
            </a:fld>
            <a:endParaRPr lang="tr-TR">
              <a:solidFill>
                <a:srgbClr val="000000"/>
              </a:solidFill>
            </a:endParaRPr>
          </a:p>
        </p:txBody>
      </p:sp>
      <p:sp>
        <p:nvSpPr>
          <p:cNvPr id="523266" name="Rectangle 2"/>
          <p:cNvSpPr>
            <a:spLocks noRo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4264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BD196-B627-4306-8DE8-7C24DA2C3060}" type="slidenum">
              <a:rPr lang="tr-TR">
                <a:solidFill>
                  <a:srgbClr val="000000"/>
                </a:solidFill>
              </a:rPr>
              <a:pPr/>
              <a:t>8</a:t>
            </a:fld>
            <a:endParaRPr lang="tr-TR">
              <a:solidFill>
                <a:srgbClr val="000000"/>
              </a:solidFill>
            </a:endParaRPr>
          </a:p>
        </p:txBody>
      </p:sp>
      <p:sp>
        <p:nvSpPr>
          <p:cNvPr id="534530" name="Rectangle 2"/>
          <p:cNvSpPr>
            <a:spLocks noRo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2988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1B771-3BAF-4274-B6EF-818365EE266A}" type="slidenum">
              <a:rPr lang="tr-TR">
                <a:solidFill>
                  <a:srgbClr val="000000"/>
                </a:solidFill>
              </a:rPr>
              <a:pPr/>
              <a:t>9</a:t>
            </a:fld>
            <a:endParaRPr lang="tr-TR">
              <a:solidFill>
                <a:srgbClr val="000000"/>
              </a:solidFill>
            </a:endParaRPr>
          </a:p>
        </p:txBody>
      </p:sp>
      <p:sp>
        <p:nvSpPr>
          <p:cNvPr id="535554" name="Rectangle 2"/>
          <p:cNvSpPr>
            <a:spLocks noRo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32913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07" name="Rectangle 3"/>
          <p:cNvSpPr>
            <a:spLocks noGrp="1" noChangeArrowheads="1"/>
          </p:cNvSpPr>
          <p:nvPr>
            <p:ph type="ctrTitle"/>
          </p:nvPr>
        </p:nvSpPr>
        <p:spPr>
          <a:xfrm>
            <a:off x="1219200" y="1524000"/>
            <a:ext cx="10363200" cy="1143000"/>
          </a:xfrm>
        </p:spPr>
        <p:txBody>
          <a:bodyPr/>
          <a:lstStyle>
            <a:lvl1pPr>
              <a:defRPr sz="4800"/>
            </a:lvl1pPr>
          </a:lstStyle>
          <a:p>
            <a:pPr lvl="0"/>
            <a:r>
              <a:rPr lang="tr-TR" noProof="0" smtClean="0"/>
              <a:t>Asıl başlık biçemi için tıklatın</a:t>
            </a:r>
          </a:p>
        </p:txBody>
      </p:sp>
      <p:sp>
        <p:nvSpPr>
          <p:cNvPr id="379908" name="Rectangle 4"/>
          <p:cNvSpPr>
            <a:spLocks noGrp="1" noChangeArrowheads="1"/>
          </p:cNvSpPr>
          <p:nvPr>
            <p:ph type="subTitle" idx="1"/>
          </p:nvPr>
        </p:nvSpPr>
        <p:spPr>
          <a:xfrm>
            <a:off x="1219200" y="3276600"/>
            <a:ext cx="8534400" cy="1752600"/>
          </a:xfrm>
          <a:effectLst>
            <a:outerShdw dist="81320" dir="2319588" algn="ctr" rotWithShape="0">
              <a:srgbClr val="808080"/>
            </a:outerShdw>
          </a:effectLst>
        </p:spPr>
        <p:txBody>
          <a:bodyPr/>
          <a:lstStyle>
            <a:lvl1pPr marL="0" indent="0">
              <a:buFontTx/>
              <a:buNone/>
              <a:defRPr/>
            </a:lvl1pPr>
          </a:lstStyle>
          <a:p>
            <a:pPr lvl="0"/>
            <a:r>
              <a:rPr lang="tr-TR" noProof="0" smtClean="0"/>
              <a:t>Asıl alt başlık biçemi için tıklatın</a:t>
            </a:r>
          </a:p>
        </p:txBody>
      </p:sp>
      <p:sp>
        <p:nvSpPr>
          <p:cNvPr id="379909" name="Rectangle 5"/>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0" name="Rectangle 6"/>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4" name="Rectangle 10"/>
          <p:cNvSpPr>
            <a:spLocks noGrp="1" noChangeArrowheads="1"/>
          </p:cNvSpPr>
          <p:nvPr>
            <p:ph type="dt" sz="half" idx="2"/>
          </p:nvPr>
        </p:nvSpPr>
        <p:spPr/>
        <p:txBody>
          <a:bodyPr/>
          <a:lstStyle>
            <a:lvl1pPr>
              <a:defRPr/>
            </a:lvl1pPr>
          </a:lstStyle>
          <a:p>
            <a:endParaRPr lang="tr-TR">
              <a:solidFill>
                <a:srgbClr val="FFFFFF"/>
              </a:solidFill>
            </a:endParaRPr>
          </a:p>
        </p:txBody>
      </p:sp>
      <p:sp>
        <p:nvSpPr>
          <p:cNvPr id="379915" name="Rectangle 11"/>
          <p:cNvSpPr>
            <a:spLocks noGrp="1" noChangeArrowheads="1"/>
          </p:cNvSpPr>
          <p:nvPr>
            <p:ph type="ftr" sz="quarter" idx="3"/>
          </p:nvPr>
        </p:nvSpPr>
        <p:spPr/>
        <p:txBody>
          <a:bodyPr/>
          <a:lstStyle>
            <a:lvl1pPr>
              <a:defRPr/>
            </a:lvl1pPr>
          </a:lstStyle>
          <a:p>
            <a:endParaRPr lang="tr-TR">
              <a:solidFill>
                <a:srgbClr val="FFFFFF"/>
              </a:solidFill>
            </a:endParaRPr>
          </a:p>
        </p:txBody>
      </p:sp>
      <p:sp>
        <p:nvSpPr>
          <p:cNvPr id="379916" name="Rectangle 12"/>
          <p:cNvSpPr>
            <a:spLocks noGrp="1" noChangeArrowheads="1"/>
          </p:cNvSpPr>
          <p:nvPr>
            <p:ph type="sldNum" sz="quarter" idx="4"/>
          </p:nvPr>
        </p:nvSpPr>
        <p:spPr/>
        <p:txBody>
          <a:bodyPr/>
          <a:lstStyle>
            <a:lvl1pPr>
              <a:defRPr/>
            </a:lvl1pPr>
          </a:lstStyle>
          <a:p>
            <a:fld id="{B43D8DFF-6B55-4996-972E-70ADCE2CB60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81573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B38E787F-0A63-4D3B-BE97-2B4408B42A4D}"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63613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63000" y="609600"/>
            <a:ext cx="251460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19200" y="609600"/>
            <a:ext cx="73406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BCAC4DB-3293-40DA-AE38-E57CD6A9B1E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2783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1219200" y="609600"/>
            <a:ext cx="9753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2192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3500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12192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3500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a:xfrm>
            <a:off x="4978400" y="6248400"/>
            <a:ext cx="2540000" cy="457200"/>
          </a:xfrm>
        </p:spPr>
        <p:txBody>
          <a:bodyPr/>
          <a:lstStyle>
            <a:lvl1pPr>
              <a:defRPr/>
            </a:lvl1pPr>
          </a:lstStyle>
          <a:p>
            <a:fld id="{AD74CEF9-9FD6-4B44-847A-5B8DFC6F6C5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51977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219200" y="609600"/>
            <a:ext cx="9753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a:xfrm>
            <a:off x="4978400" y="6248400"/>
            <a:ext cx="2540000" cy="457200"/>
          </a:xfrm>
        </p:spPr>
        <p:txBody>
          <a:bodyPr/>
          <a:lstStyle>
            <a:lvl1pPr>
              <a:defRPr/>
            </a:lvl1pPr>
          </a:lstStyle>
          <a:p>
            <a:fld id="{9A96167B-FA4D-412E-AE3D-5CCAFDB3598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162595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07" name="Rectangle 3"/>
          <p:cNvSpPr>
            <a:spLocks noGrp="1" noChangeArrowheads="1"/>
          </p:cNvSpPr>
          <p:nvPr>
            <p:ph type="ctrTitle"/>
          </p:nvPr>
        </p:nvSpPr>
        <p:spPr>
          <a:xfrm>
            <a:off x="1219200" y="1524000"/>
            <a:ext cx="10363200" cy="1143000"/>
          </a:xfrm>
        </p:spPr>
        <p:txBody>
          <a:bodyPr/>
          <a:lstStyle>
            <a:lvl1pPr>
              <a:defRPr sz="4800"/>
            </a:lvl1pPr>
          </a:lstStyle>
          <a:p>
            <a:pPr lvl="0"/>
            <a:r>
              <a:rPr lang="tr-TR" noProof="0" smtClean="0"/>
              <a:t>Asıl başlık biçemi için tıklatın</a:t>
            </a:r>
          </a:p>
        </p:txBody>
      </p:sp>
      <p:sp>
        <p:nvSpPr>
          <p:cNvPr id="379908" name="Rectangle 4"/>
          <p:cNvSpPr>
            <a:spLocks noGrp="1" noChangeArrowheads="1"/>
          </p:cNvSpPr>
          <p:nvPr>
            <p:ph type="subTitle" idx="1"/>
          </p:nvPr>
        </p:nvSpPr>
        <p:spPr>
          <a:xfrm>
            <a:off x="1219200" y="3276600"/>
            <a:ext cx="8534400" cy="1752600"/>
          </a:xfrm>
          <a:effectLst>
            <a:outerShdw dist="81320" dir="2319588" algn="ctr" rotWithShape="0">
              <a:srgbClr val="808080"/>
            </a:outerShdw>
          </a:effectLst>
        </p:spPr>
        <p:txBody>
          <a:bodyPr/>
          <a:lstStyle>
            <a:lvl1pPr marL="0" indent="0">
              <a:buFontTx/>
              <a:buNone/>
              <a:defRPr/>
            </a:lvl1pPr>
          </a:lstStyle>
          <a:p>
            <a:pPr lvl="0"/>
            <a:r>
              <a:rPr lang="tr-TR" noProof="0" smtClean="0"/>
              <a:t>Asıl alt başlık biçemi için tıklatın</a:t>
            </a:r>
          </a:p>
        </p:txBody>
      </p:sp>
      <p:sp>
        <p:nvSpPr>
          <p:cNvPr id="379909" name="Rectangle 5"/>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0" name="Rectangle 6"/>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4" name="Rectangle 10"/>
          <p:cNvSpPr>
            <a:spLocks noGrp="1" noChangeArrowheads="1"/>
          </p:cNvSpPr>
          <p:nvPr>
            <p:ph type="dt" sz="half" idx="2"/>
          </p:nvPr>
        </p:nvSpPr>
        <p:spPr/>
        <p:txBody>
          <a:bodyPr/>
          <a:lstStyle>
            <a:lvl1pPr>
              <a:defRPr/>
            </a:lvl1pPr>
          </a:lstStyle>
          <a:p>
            <a:endParaRPr lang="tr-TR">
              <a:solidFill>
                <a:srgbClr val="FFFFFF"/>
              </a:solidFill>
            </a:endParaRPr>
          </a:p>
        </p:txBody>
      </p:sp>
      <p:sp>
        <p:nvSpPr>
          <p:cNvPr id="379915" name="Rectangle 11"/>
          <p:cNvSpPr>
            <a:spLocks noGrp="1" noChangeArrowheads="1"/>
          </p:cNvSpPr>
          <p:nvPr>
            <p:ph type="ftr" sz="quarter" idx="3"/>
          </p:nvPr>
        </p:nvSpPr>
        <p:spPr/>
        <p:txBody>
          <a:bodyPr/>
          <a:lstStyle>
            <a:lvl1pPr>
              <a:defRPr/>
            </a:lvl1pPr>
          </a:lstStyle>
          <a:p>
            <a:endParaRPr lang="tr-TR">
              <a:solidFill>
                <a:srgbClr val="FFFFFF"/>
              </a:solidFill>
            </a:endParaRPr>
          </a:p>
        </p:txBody>
      </p:sp>
      <p:sp>
        <p:nvSpPr>
          <p:cNvPr id="379916" name="Rectangle 12"/>
          <p:cNvSpPr>
            <a:spLocks noGrp="1" noChangeArrowheads="1"/>
          </p:cNvSpPr>
          <p:nvPr>
            <p:ph type="sldNum" sz="quarter" idx="4"/>
          </p:nvPr>
        </p:nvSpPr>
        <p:spPr/>
        <p:txBody>
          <a:bodyPr/>
          <a:lstStyle>
            <a:lvl1pPr>
              <a:defRPr/>
            </a:lvl1pPr>
          </a:lstStyle>
          <a:p>
            <a:fld id="{B43D8DFF-6B55-4996-972E-70ADCE2CB60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2014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D72F4413-E748-4AD4-831A-BFC4C387D70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06929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5C0D47F-503A-4CBA-A25E-1C4920F388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6369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74DEF21-9C0E-4D4B-AC67-A762B2155D6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919338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232CCAC-F810-4B34-A75B-7730BED1E0E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35098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2FB8AC3C-952E-45EA-AF8E-2F02A8CC3F0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32423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D72F4413-E748-4AD4-831A-BFC4C387D70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25582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2207568-4824-4CBD-9C41-AA5E098028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84323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2584BB12-4283-4911-9E0E-54231BD0F01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65794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AC69B3D-BD3C-4C57-8F66-6D269E306C1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056003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B38E787F-0A63-4D3B-BE97-2B4408B42A4D}"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704898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63000" y="609600"/>
            <a:ext cx="251460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19200" y="609600"/>
            <a:ext cx="73406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BCAC4DB-3293-40DA-AE38-E57CD6A9B1E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122739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1219200" y="609600"/>
            <a:ext cx="9753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2192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3500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12192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3500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a:xfrm>
            <a:off x="4978400" y="6248400"/>
            <a:ext cx="2540000" cy="457200"/>
          </a:xfrm>
        </p:spPr>
        <p:txBody>
          <a:bodyPr/>
          <a:lstStyle>
            <a:lvl1pPr>
              <a:defRPr/>
            </a:lvl1pPr>
          </a:lstStyle>
          <a:p>
            <a:fld id="{AD74CEF9-9FD6-4B44-847A-5B8DFC6F6C5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052971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219200" y="609600"/>
            <a:ext cx="9753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a:xfrm>
            <a:off x="4978400" y="6248400"/>
            <a:ext cx="2540000" cy="457200"/>
          </a:xfrm>
        </p:spPr>
        <p:txBody>
          <a:bodyPr/>
          <a:lstStyle>
            <a:lvl1pPr>
              <a:defRPr/>
            </a:lvl1pPr>
          </a:lstStyle>
          <a:p>
            <a:fld id="{9A96167B-FA4D-412E-AE3D-5CCAFDB3598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08030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07" name="Rectangle 3"/>
          <p:cNvSpPr>
            <a:spLocks noGrp="1" noChangeArrowheads="1"/>
          </p:cNvSpPr>
          <p:nvPr>
            <p:ph type="ctrTitle"/>
          </p:nvPr>
        </p:nvSpPr>
        <p:spPr>
          <a:xfrm>
            <a:off x="1219200" y="1524000"/>
            <a:ext cx="10363200" cy="1143000"/>
          </a:xfrm>
        </p:spPr>
        <p:txBody>
          <a:bodyPr/>
          <a:lstStyle>
            <a:lvl1pPr>
              <a:defRPr sz="4800"/>
            </a:lvl1pPr>
          </a:lstStyle>
          <a:p>
            <a:pPr lvl="0"/>
            <a:r>
              <a:rPr lang="tr-TR" noProof="0" smtClean="0"/>
              <a:t>Asıl başlık biçemi için tıklatın</a:t>
            </a:r>
          </a:p>
        </p:txBody>
      </p:sp>
      <p:sp>
        <p:nvSpPr>
          <p:cNvPr id="379908" name="Rectangle 4"/>
          <p:cNvSpPr>
            <a:spLocks noGrp="1" noChangeArrowheads="1"/>
          </p:cNvSpPr>
          <p:nvPr>
            <p:ph type="subTitle" idx="1"/>
          </p:nvPr>
        </p:nvSpPr>
        <p:spPr>
          <a:xfrm>
            <a:off x="1219200" y="3276600"/>
            <a:ext cx="8534400" cy="1752600"/>
          </a:xfrm>
          <a:effectLst>
            <a:outerShdw dist="81320" dir="2319588" algn="ctr" rotWithShape="0">
              <a:srgbClr val="808080"/>
            </a:outerShdw>
          </a:effectLst>
        </p:spPr>
        <p:txBody>
          <a:bodyPr/>
          <a:lstStyle>
            <a:lvl1pPr marL="0" indent="0">
              <a:buFontTx/>
              <a:buNone/>
              <a:defRPr/>
            </a:lvl1pPr>
          </a:lstStyle>
          <a:p>
            <a:pPr lvl="0"/>
            <a:r>
              <a:rPr lang="tr-TR" noProof="0" smtClean="0"/>
              <a:t>Asıl alt başlık biçemi için tıklatın</a:t>
            </a:r>
          </a:p>
        </p:txBody>
      </p:sp>
      <p:sp>
        <p:nvSpPr>
          <p:cNvPr id="379909" name="Rectangle 5"/>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0" name="Rectangle 6"/>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4" name="Rectangle 10"/>
          <p:cNvSpPr>
            <a:spLocks noGrp="1" noChangeArrowheads="1"/>
          </p:cNvSpPr>
          <p:nvPr>
            <p:ph type="dt" sz="half" idx="2"/>
          </p:nvPr>
        </p:nvSpPr>
        <p:spPr/>
        <p:txBody>
          <a:bodyPr/>
          <a:lstStyle>
            <a:lvl1pPr>
              <a:defRPr/>
            </a:lvl1pPr>
          </a:lstStyle>
          <a:p>
            <a:endParaRPr lang="tr-TR">
              <a:solidFill>
                <a:srgbClr val="FFFFFF"/>
              </a:solidFill>
            </a:endParaRPr>
          </a:p>
        </p:txBody>
      </p:sp>
      <p:sp>
        <p:nvSpPr>
          <p:cNvPr id="379915" name="Rectangle 11"/>
          <p:cNvSpPr>
            <a:spLocks noGrp="1" noChangeArrowheads="1"/>
          </p:cNvSpPr>
          <p:nvPr>
            <p:ph type="ftr" sz="quarter" idx="3"/>
          </p:nvPr>
        </p:nvSpPr>
        <p:spPr/>
        <p:txBody>
          <a:bodyPr/>
          <a:lstStyle>
            <a:lvl1pPr>
              <a:defRPr/>
            </a:lvl1pPr>
          </a:lstStyle>
          <a:p>
            <a:endParaRPr lang="tr-TR">
              <a:solidFill>
                <a:srgbClr val="FFFFFF"/>
              </a:solidFill>
            </a:endParaRPr>
          </a:p>
        </p:txBody>
      </p:sp>
      <p:sp>
        <p:nvSpPr>
          <p:cNvPr id="379916" name="Rectangle 12"/>
          <p:cNvSpPr>
            <a:spLocks noGrp="1" noChangeArrowheads="1"/>
          </p:cNvSpPr>
          <p:nvPr>
            <p:ph type="sldNum" sz="quarter" idx="4"/>
          </p:nvPr>
        </p:nvSpPr>
        <p:spPr/>
        <p:txBody>
          <a:bodyPr/>
          <a:lstStyle>
            <a:lvl1pPr>
              <a:defRPr/>
            </a:lvl1pPr>
          </a:lstStyle>
          <a:p>
            <a:fld id="{B43D8DFF-6B55-4996-972E-70ADCE2CB60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420423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D72F4413-E748-4AD4-831A-BFC4C387D70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399541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5C0D47F-503A-4CBA-A25E-1C4920F388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08894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5C0D47F-503A-4CBA-A25E-1C4920F388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23707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74DEF21-9C0E-4D4B-AC67-A762B2155D6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14988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232CCAC-F810-4B34-A75B-7730BED1E0E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31917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2FB8AC3C-952E-45EA-AF8E-2F02A8CC3F0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78753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2207568-4824-4CBD-9C41-AA5E098028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820010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2584BB12-4283-4911-9E0E-54231BD0F01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01316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AC69B3D-BD3C-4C57-8F66-6D269E306C1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344420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B38E787F-0A63-4D3B-BE97-2B4408B42A4D}"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05938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63000" y="609600"/>
            <a:ext cx="251460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19200" y="609600"/>
            <a:ext cx="73406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BCAC4DB-3293-40DA-AE38-E57CD6A9B1E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013366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1219200" y="609600"/>
            <a:ext cx="9753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2192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3500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12192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3500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a:xfrm>
            <a:off x="4978400" y="6248400"/>
            <a:ext cx="2540000" cy="457200"/>
          </a:xfrm>
        </p:spPr>
        <p:txBody>
          <a:bodyPr/>
          <a:lstStyle>
            <a:lvl1pPr>
              <a:defRPr/>
            </a:lvl1pPr>
          </a:lstStyle>
          <a:p>
            <a:fld id="{AD74CEF9-9FD6-4B44-847A-5B8DFC6F6C5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951938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219200" y="609600"/>
            <a:ext cx="9753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a:xfrm>
            <a:off x="4978400" y="6248400"/>
            <a:ext cx="2540000" cy="457200"/>
          </a:xfrm>
        </p:spPr>
        <p:txBody>
          <a:bodyPr/>
          <a:lstStyle>
            <a:lvl1pPr>
              <a:defRPr/>
            </a:lvl1pPr>
          </a:lstStyle>
          <a:p>
            <a:fld id="{9A96167B-FA4D-412E-AE3D-5CCAFDB3598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8548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74DEF21-9C0E-4D4B-AC67-A762B2155D6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923675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07" name="Rectangle 3"/>
          <p:cNvSpPr>
            <a:spLocks noGrp="1" noChangeArrowheads="1"/>
          </p:cNvSpPr>
          <p:nvPr>
            <p:ph type="ctrTitle"/>
          </p:nvPr>
        </p:nvSpPr>
        <p:spPr>
          <a:xfrm>
            <a:off x="1219200" y="1524000"/>
            <a:ext cx="10363200" cy="1143000"/>
          </a:xfrm>
        </p:spPr>
        <p:txBody>
          <a:bodyPr/>
          <a:lstStyle>
            <a:lvl1pPr>
              <a:defRPr sz="4800"/>
            </a:lvl1pPr>
          </a:lstStyle>
          <a:p>
            <a:pPr lvl="0"/>
            <a:r>
              <a:rPr lang="tr-TR" noProof="0" smtClean="0"/>
              <a:t>Asıl başlık biçemi için tıklatın</a:t>
            </a:r>
          </a:p>
        </p:txBody>
      </p:sp>
      <p:sp>
        <p:nvSpPr>
          <p:cNvPr id="379908" name="Rectangle 4"/>
          <p:cNvSpPr>
            <a:spLocks noGrp="1" noChangeArrowheads="1"/>
          </p:cNvSpPr>
          <p:nvPr>
            <p:ph type="subTitle" idx="1"/>
          </p:nvPr>
        </p:nvSpPr>
        <p:spPr>
          <a:xfrm>
            <a:off x="1219200" y="3276600"/>
            <a:ext cx="8534400" cy="1752600"/>
          </a:xfrm>
          <a:effectLst>
            <a:outerShdw dist="81320" dir="2319588" algn="ctr" rotWithShape="0">
              <a:srgbClr val="808080"/>
            </a:outerShdw>
          </a:effectLst>
        </p:spPr>
        <p:txBody>
          <a:bodyPr/>
          <a:lstStyle>
            <a:lvl1pPr marL="0" indent="0">
              <a:buFontTx/>
              <a:buNone/>
              <a:defRPr/>
            </a:lvl1pPr>
          </a:lstStyle>
          <a:p>
            <a:pPr lvl="0"/>
            <a:r>
              <a:rPr lang="tr-TR" noProof="0" smtClean="0"/>
              <a:t>Asıl alt başlık biçemi için tıklatın</a:t>
            </a:r>
          </a:p>
        </p:txBody>
      </p:sp>
      <p:sp>
        <p:nvSpPr>
          <p:cNvPr id="379909" name="Rectangle 5"/>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0" name="Rectangle 6"/>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4" name="Rectangle 10"/>
          <p:cNvSpPr>
            <a:spLocks noGrp="1" noChangeArrowheads="1"/>
          </p:cNvSpPr>
          <p:nvPr>
            <p:ph type="dt" sz="half" idx="2"/>
          </p:nvPr>
        </p:nvSpPr>
        <p:spPr/>
        <p:txBody>
          <a:bodyPr/>
          <a:lstStyle>
            <a:lvl1pPr>
              <a:defRPr/>
            </a:lvl1pPr>
          </a:lstStyle>
          <a:p>
            <a:endParaRPr lang="tr-TR">
              <a:solidFill>
                <a:srgbClr val="FFFFFF"/>
              </a:solidFill>
            </a:endParaRPr>
          </a:p>
        </p:txBody>
      </p:sp>
      <p:sp>
        <p:nvSpPr>
          <p:cNvPr id="379915" name="Rectangle 11"/>
          <p:cNvSpPr>
            <a:spLocks noGrp="1" noChangeArrowheads="1"/>
          </p:cNvSpPr>
          <p:nvPr>
            <p:ph type="ftr" sz="quarter" idx="3"/>
          </p:nvPr>
        </p:nvSpPr>
        <p:spPr/>
        <p:txBody>
          <a:bodyPr/>
          <a:lstStyle>
            <a:lvl1pPr>
              <a:defRPr/>
            </a:lvl1pPr>
          </a:lstStyle>
          <a:p>
            <a:endParaRPr lang="tr-TR">
              <a:solidFill>
                <a:srgbClr val="FFFFFF"/>
              </a:solidFill>
            </a:endParaRPr>
          </a:p>
        </p:txBody>
      </p:sp>
      <p:sp>
        <p:nvSpPr>
          <p:cNvPr id="379916" name="Rectangle 12"/>
          <p:cNvSpPr>
            <a:spLocks noGrp="1" noChangeArrowheads="1"/>
          </p:cNvSpPr>
          <p:nvPr>
            <p:ph type="sldNum" sz="quarter" idx="4"/>
          </p:nvPr>
        </p:nvSpPr>
        <p:spPr/>
        <p:txBody>
          <a:bodyPr/>
          <a:lstStyle>
            <a:lvl1pPr>
              <a:defRPr/>
            </a:lvl1pPr>
          </a:lstStyle>
          <a:p>
            <a:fld id="{B43D8DFF-6B55-4996-972E-70ADCE2CB60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182316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D72F4413-E748-4AD4-831A-BFC4C387D70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51652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5C0D47F-503A-4CBA-A25E-1C4920F388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26020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74DEF21-9C0E-4D4B-AC67-A762B2155D6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758234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232CCAC-F810-4B34-A75B-7730BED1E0E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956919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2FB8AC3C-952E-45EA-AF8E-2F02A8CC3F0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50393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2207568-4824-4CBD-9C41-AA5E098028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035854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2584BB12-4283-4911-9E0E-54231BD0F01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00610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AC69B3D-BD3C-4C57-8F66-6D269E306C1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379155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B38E787F-0A63-4D3B-BE97-2B4408B42A4D}"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66401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232CCAC-F810-4B34-A75B-7730BED1E0E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243963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63000" y="609600"/>
            <a:ext cx="251460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19200" y="609600"/>
            <a:ext cx="73406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BCAC4DB-3293-40DA-AE38-E57CD6A9B1E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215698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1219200" y="609600"/>
            <a:ext cx="9753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2192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3500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12192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3500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a:xfrm>
            <a:off x="4978400" y="6248400"/>
            <a:ext cx="2540000" cy="457200"/>
          </a:xfrm>
        </p:spPr>
        <p:txBody>
          <a:bodyPr/>
          <a:lstStyle>
            <a:lvl1pPr>
              <a:defRPr/>
            </a:lvl1pPr>
          </a:lstStyle>
          <a:p>
            <a:fld id="{AD74CEF9-9FD6-4B44-847A-5B8DFC6F6C5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29613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219200" y="609600"/>
            <a:ext cx="9753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a:xfrm>
            <a:off x="4978400" y="6248400"/>
            <a:ext cx="2540000" cy="457200"/>
          </a:xfrm>
        </p:spPr>
        <p:txBody>
          <a:bodyPr/>
          <a:lstStyle>
            <a:lvl1pPr>
              <a:defRPr/>
            </a:lvl1pPr>
          </a:lstStyle>
          <a:p>
            <a:fld id="{9A96167B-FA4D-412E-AE3D-5CCAFDB3598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30448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2FB8AC3C-952E-45EA-AF8E-2F02A8CC3F0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50830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2207568-4824-4CBD-9C41-AA5E098028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21504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2584BB12-4283-4911-9E0E-54231BD0F01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54702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AC69B3D-BD3C-4C57-8F66-6D269E306C1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22749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8882"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3" name="Rectangle 3"/>
          <p:cNvSpPr>
            <a:spLocks noGrp="1" noChangeArrowheads="1"/>
          </p:cNvSpPr>
          <p:nvPr>
            <p:ph type="title"/>
          </p:nvPr>
        </p:nvSpPr>
        <p:spPr bwMode="auto">
          <a:xfrm>
            <a:off x="1219200" y="609600"/>
            <a:ext cx="975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78885" name="Rectangle 5"/>
          <p:cNvSpPr>
            <a:spLocks noGrp="1" noChangeArrowheads="1"/>
          </p:cNvSpPr>
          <p:nvPr>
            <p:ph type="body" idx="1"/>
          </p:nvPr>
        </p:nvSpPr>
        <p:spPr bwMode="auto">
          <a:xfrm>
            <a:off x="1219200" y="22860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a:p>
            <a:pPr lvl="3"/>
            <a:endParaRPr lang="tr-TR" smtClean="0"/>
          </a:p>
        </p:txBody>
      </p:sp>
      <p:sp>
        <p:nvSpPr>
          <p:cNvPr id="378888" name="Rectangle 8"/>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9" name="Rectangle 9"/>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90" name="Rectangle 10"/>
          <p:cNvSpPr>
            <a:spLocks noGrp="1" noChangeArrowheads="1"/>
          </p:cNvSpPr>
          <p:nvPr>
            <p:ph type="dt" sz="half" idx="2"/>
          </p:nvPr>
        </p:nvSpPr>
        <p:spPr bwMode="auto">
          <a:xfrm>
            <a:off x="1117600" y="5943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1" name="Rectangle 11"/>
          <p:cNvSpPr>
            <a:spLocks noGrp="1" noChangeArrowheads="1"/>
          </p:cNvSpPr>
          <p:nvPr>
            <p:ph type="ftr" sz="quarter" idx="3"/>
          </p:nvPr>
        </p:nvSpPr>
        <p:spPr bwMode="auto">
          <a:xfrm>
            <a:off x="1117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2" name="Rectangle 12"/>
          <p:cNvSpPr>
            <a:spLocks noGrp="1" noChangeArrowheads="1"/>
          </p:cNvSpPr>
          <p:nvPr>
            <p:ph type="sldNum" sz="quarter" idx="4"/>
          </p:nvPr>
        </p:nvSpPr>
        <p:spPr bwMode="auto">
          <a:xfrm>
            <a:off x="4978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buFontTx/>
              <a:buNone/>
              <a:defRPr kumimoji="0" sz="1400" b="0">
                <a:solidFill>
                  <a:schemeClr val="tx1"/>
                </a:solidFill>
              </a:defRPr>
            </a:lvl1pPr>
          </a:lstStyle>
          <a:p>
            <a:pPr eaLnBrk="0" fontAlgn="base" hangingPunct="0">
              <a:spcBef>
                <a:spcPct val="20000"/>
              </a:spcBef>
              <a:spcAft>
                <a:spcPct val="0"/>
              </a:spcAft>
            </a:pPr>
            <a:fld id="{93B2E5BA-4ED8-4A7B-BE7B-985D3B125C9B}" type="slidenum">
              <a:rPr lang="tr-TR">
                <a:solidFill>
                  <a:srgbClr val="FFFFFF"/>
                </a:solidFill>
              </a:rPr>
              <a:pPr eaLnBrk="0" fontAlgn="base" hangingPunct="0">
                <a:spcBef>
                  <a:spcPct val="20000"/>
                </a:spcBef>
                <a:spcAft>
                  <a:spcPct val="0"/>
                </a:spcAft>
              </a:pPr>
              <a:t>‹#›</a:t>
            </a:fld>
            <a:endParaRPr lang="tr-TR">
              <a:solidFill>
                <a:srgbClr val="FFFFFF"/>
              </a:solidFill>
            </a:endParaRPr>
          </a:p>
        </p:txBody>
      </p:sp>
    </p:spTree>
    <p:extLst>
      <p:ext uri="{BB962C8B-B14F-4D97-AF65-F5344CB8AC3E}">
        <p14:creationId xmlns:p14="http://schemas.microsoft.com/office/powerpoint/2010/main" val="74607961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lnSpc>
          <a:spcPct val="85000"/>
        </a:lnSpc>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60000"/>
        </a:spcBef>
        <a:spcAft>
          <a:spcPct val="0"/>
        </a:spcAft>
        <a:buClr>
          <a:schemeClr val="tx1"/>
        </a:buClr>
        <a:buChar char="•"/>
        <a:defRPr kumimoji="1" sz="30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lnSpc>
          <a:spcPct val="95000"/>
        </a:lnSpc>
        <a:spcBef>
          <a:spcPct val="35000"/>
        </a:spcBef>
        <a:spcAft>
          <a:spcPct val="0"/>
        </a:spcAft>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lnSpc>
          <a:spcPct val="75000"/>
        </a:lnSpc>
        <a:spcBef>
          <a:spcPct val="3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lnSpc>
          <a:spcPct val="75000"/>
        </a:lnSpc>
        <a:spcBef>
          <a:spcPct val="30000"/>
        </a:spcBef>
        <a:spcAft>
          <a:spcPct val="0"/>
        </a:spcAft>
        <a:buChar char="»"/>
        <a:defRPr kumimoji="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8882"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3" name="Rectangle 3"/>
          <p:cNvSpPr>
            <a:spLocks noGrp="1" noChangeArrowheads="1"/>
          </p:cNvSpPr>
          <p:nvPr>
            <p:ph type="title"/>
          </p:nvPr>
        </p:nvSpPr>
        <p:spPr bwMode="auto">
          <a:xfrm>
            <a:off x="1219200" y="609600"/>
            <a:ext cx="975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78885" name="Rectangle 5"/>
          <p:cNvSpPr>
            <a:spLocks noGrp="1" noChangeArrowheads="1"/>
          </p:cNvSpPr>
          <p:nvPr>
            <p:ph type="body" idx="1"/>
          </p:nvPr>
        </p:nvSpPr>
        <p:spPr bwMode="auto">
          <a:xfrm>
            <a:off x="1219200" y="22860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a:p>
            <a:pPr lvl="3"/>
            <a:endParaRPr lang="tr-TR" smtClean="0"/>
          </a:p>
        </p:txBody>
      </p:sp>
      <p:sp>
        <p:nvSpPr>
          <p:cNvPr id="378888" name="Rectangle 8"/>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9" name="Rectangle 9"/>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90" name="Rectangle 10"/>
          <p:cNvSpPr>
            <a:spLocks noGrp="1" noChangeArrowheads="1"/>
          </p:cNvSpPr>
          <p:nvPr>
            <p:ph type="dt" sz="half" idx="2"/>
          </p:nvPr>
        </p:nvSpPr>
        <p:spPr bwMode="auto">
          <a:xfrm>
            <a:off x="1117600" y="5943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1" name="Rectangle 11"/>
          <p:cNvSpPr>
            <a:spLocks noGrp="1" noChangeArrowheads="1"/>
          </p:cNvSpPr>
          <p:nvPr>
            <p:ph type="ftr" sz="quarter" idx="3"/>
          </p:nvPr>
        </p:nvSpPr>
        <p:spPr bwMode="auto">
          <a:xfrm>
            <a:off x="1117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2" name="Rectangle 12"/>
          <p:cNvSpPr>
            <a:spLocks noGrp="1" noChangeArrowheads="1"/>
          </p:cNvSpPr>
          <p:nvPr>
            <p:ph type="sldNum" sz="quarter" idx="4"/>
          </p:nvPr>
        </p:nvSpPr>
        <p:spPr bwMode="auto">
          <a:xfrm>
            <a:off x="4978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buFontTx/>
              <a:buNone/>
              <a:defRPr kumimoji="0" sz="1400" b="0">
                <a:solidFill>
                  <a:schemeClr val="tx1"/>
                </a:solidFill>
              </a:defRPr>
            </a:lvl1pPr>
          </a:lstStyle>
          <a:p>
            <a:pPr eaLnBrk="0" fontAlgn="base" hangingPunct="0">
              <a:spcBef>
                <a:spcPct val="20000"/>
              </a:spcBef>
              <a:spcAft>
                <a:spcPct val="0"/>
              </a:spcAft>
            </a:pPr>
            <a:fld id="{93B2E5BA-4ED8-4A7B-BE7B-985D3B125C9B}" type="slidenum">
              <a:rPr lang="tr-TR">
                <a:solidFill>
                  <a:srgbClr val="FFFFFF"/>
                </a:solidFill>
              </a:rPr>
              <a:pPr eaLnBrk="0" fontAlgn="base" hangingPunct="0">
                <a:spcBef>
                  <a:spcPct val="20000"/>
                </a:spcBef>
                <a:spcAft>
                  <a:spcPct val="0"/>
                </a:spcAft>
              </a:pPr>
              <a:t>‹#›</a:t>
            </a:fld>
            <a:endParaRPr lang="tr-TR">
              <a:solidFill>
                <a:srgbClr val="FFFFFF"/>
              </a:solidFill>
            </a:endParaRPr>
          </a:p>
        </p:txBody>
      </p:sp>
    </p:spTree>
    <p:extLst>
      <p:ext uri="{BB962C8B-B14F-4D97-AF65-F5344CB8AC3E}">
        <p14:creationId xmlns:p14="http://schemas.microsoft.com/office/powerpoint/2010/main" val="1872575125"/>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lnSpc>
          <a:spcPct val="85000"/>
        </a:lnSpc>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60000"/>
        </a:spcBef>
        <a:spcAft>
          <a:spcPct val="0"/>
        </a:spcAft>
        <a:buClr>
          <a:schemeClr val="tx1"/>
        </a:buClr>
        <a:buChar char="•"/>
        <a:defRPr kumimoji="1" sz="30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lnSpc>
          <a:spcPct val="95000"/>
        </a:lnSpc>
        <a:spcBef>
          <a:spcPct val="35000"/>
        </a:spcBef>
        <a:spcAft>
          <a:spcPct val="0"/>
        </a:spcAft>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lnSpc>
          <a:spcPct val="75000"/>
        </a:lnSpc>
        <a:spcBef>
          <a:spcPct val="3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lnSpc>
          <a:spcPct val="75000"/>
        </a:lnSpc>
        <a:spcBef>
          <a:spcPct val="30000"/>
        </a:spcBef>
        <a:spcAft>
          <a:spcPct val="0"/>
        </a:spcAft>
        <a:buChar char="»"/>
        <a:defRPr kumimoji="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8882"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3" name="Rectangle 3"/>
          <p:cNvSpPr>
            <a:spLocks noGrp="1" noChangeArrowheads="1"/>
          </p:cNvSpPr>
          <p:nvPr>
            <p:ph type="title"/>
          </p:nvPr>
        </p:nvSpPr>
        <p:spPr bwMode="auto">
          <a:xfrm>
            <a:off x="1219200" y="609600"/>
            <a:ext cx="975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78885" name="Rectangle 5"/>
          <p:cNvSpPr>
            <a:spLocks noGrp="1" noChangeArrowheads="1"/>
          </p:cNvSpPr>
          <p:nvPr>
            <p:ph type="body" idx="1"/>
          </p:nvPr>
        </p:nvSpPr>
        <p:spPr bwMode="auto">
          <a:xfrm>
            <a:off x="1219200" y="22860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a:p>
            <a:pPr lvl="3"/>
            <a:endParaRPr lang="tr-TR" smtClean="0"/>
          </a:p>
        </p:txBody>
      </p:sp>
      <p:sp>
        <p:nvSpPr>
          <p:cNvPr id="378888" name="Rectangle 8"/>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9" name="Rectangle 9"/>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90" name="Rectangle 10"/>
          <p:cNvSpPr>
            <a:spLocks noGrp="1" noChangeArrowheads="1"/>
          </p:cNvSpPr>
          <p:nvPr>
            <p:ph type="dt" sz="half" idx="2"/>
          </p:nvPr>
        </p:nvSpPr>
        <p:spPr bwMode="auto">
          <a:xfrm>
            <a:off x="1117600" y="5943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1" name="Rectangle 11"/>
          <p:cNvSpPr>
            <a:spLocks noGrp="1" noChangeArrowheads="1"/>
          </p:cNvSpPr>
          <p:nvPr>
            <p:ph type="ftr" sz="quarter" idx="3"/>
          </p:nvPr>
        </p:nvSpPr>
        <p:spPr bwMode="auto">
          <a:xfrm>
            <a:off x="1117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2" name="Rectangle 12"/>
          <p:cNvSpPr>
            <a:spLocks noGrp="1" noChangeArrowheads="1"/>
          </p:cNvSpPr>
          <p:nvPr>
            <p:ph type="sldNum" sz="quarter" idx="4"/>
          </p:nvPr>
        </p:nvSpPr>
        <p:spPr bwMode="auto">
          <a:xfrm>
            <a:off x="4978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buFontTx/>
              <a:buNone/>
              <a:defRPr kumimoji="0" sz="1400" b="0">
                <a:solidFill>
                  <a:schemeClr val="tx1"/>
                </a:solidFill>
              </a:defRPr>
            </a:lvl1pPr>
          </a:lstStyle>
          <a:p>
            <a:pPr eaLnBrk="0" fontAlgn="base" hangingPunct="0">
              <a:spcBef>
                <a:spcPct val="20000"/>
              </a:spcBef>
              <a:spcAft>
                <a:spcPct val="0"/>
              </a:spcAft>
            </a:pPr>
            <a:fld id="{93B2E5BA-4ED8-4A7B-BE7B-985D3B125C9B}" type="slidenum">
              <a:rPr lang="tr-TR">
                <a:solidFill>
                  <a:srgbClr val="FFFFFF"/>
                </a:solidFill>
              </a:rPr>
              <a:pPr eaLnBrk="0" fontAlgn="base" hangingPunct="0">
                <a:spcBef>
                  <a:spcPct val="20000"/>
                </a:spcBef>
                <a:spcAft>
                  <a:spcPct val="0"/>
                </a:spcAft>
              </a:pPr>
              <a:t>‹#›</a:t>
            </a:fld>
            <a:endParaRPr lang="tr-TR">
              <a:solidFill>
                <a:srgbClr val="FFFFFF"/>
              </a:solidFill>
            </a:endParaRPr>
          </a:p>
        </p:txBody>
      </p:sp>
    </p:spTree>
    <p:extLst>
      <p:ext uri="{BB962C8B-B14F-4D97-AF65-F5344CB8AC3E}">
        <p14:creationId xmlns:p14="http://schemas.microsoft.com/office/powerpoint/2010/main" val="2447390391"/>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0" fontAlgn="base" hangingPunct="0">
        <a:lnSpc>
          <a:spcPct val="85000"/>
        </a:lnSpc>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60000"/>
        </a:spcBef>
        <a:spcAft>
          <a:spcPct val="0"/>
        </a:spcAft>
        <a:buClr>
          <a:schemeClr val="tx1"/>
        </a:buClr>
        <a:buChar char="•"/>
        <a:defRPr kumimoji="1" sz="30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lnSpc>
          <a:spcPct val="95000"/>
        </a:lnSpc>
        <a:spcBef>
          <a:spcPct val="35000"/>
        </a:spcBef>
        <a:spcAft>
          <a:spcPct val="0"/>
        </a:spcAft>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lnSpc>
          <a:spcPct val="75000"/>
        </a:lnSpc>
        <a:spcBef>
          <a:spcPct val="3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lnSpc>
          <a:spcPct val="75000"/>
        </a:lnSpc>
        <a:spcBef>
          <a:spcPct val="30000"/>
        </a:spcBef>
        <a:spcAft>
          <a:spcPct val="0"/>
        </a:spcAft>
        <a:buChar char="»"/>
        <a:defRPr kumimoji="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8882"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3" name="Rectangle 3"/>
          <p:cNvSpPr>
            <a:spLocks noGrp="1" noChangeArrowheads="1"/>
          </p:cNvSpPr>
          <p:nvPr>
            <p:ph type="title"/>
          </p:nvPr>
        </p:nvSpPr>
        <p:spPr bwMode="auto">
          <a:xfrm>
            <a:off x="1219200" y="609600"/>
            <a:ext cx="975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78885" name="Rectangle 5"/>
          <p:cNvSpPr>
            <a:spLocks noGrp="1" noChangeArrowheads="1"/>
          </p:cNvSpPr>
          <p:nvPr>
            <p:ph type="body" idx="1"/>
          </p:nvPr>
        </p:nvSpPr>
        <p:spPr bwMode="auto">
          <a:xfrm>
            <a:off x="1219200" y="22860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a:p>
            <a:pPr lvl="3"/>
            <a:endParaRPr lang="tr-TR" smtClean="0"/>
          </a:p>
        </p:txBody>
      </p:sp>
      <p:sp>
        <p:nvSpPr>
          <p:cNvPr id="378888" name="Rectangle 8"/>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9" name="Rectangle 9"/>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90" name="Rectangle 10"/>
          <p:cNvSpPr>
            <a:spLocks noGrp="1" noChangeArrowheads="1"/>
          </p:cNvSpPr>
          <p:nvPr>
            <p:ph type="dt" sz="half" idx="2"/>
          </p:nvPr>
        </p:nvSpPr>
        <p:spPr bwMode="auto">
          <a:xfrm>
            <a:off x="1117600" y="5943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1" name="Rectangle 11"/>
          <p:cNvSpPr>
            <a:spLocks noGrp="1" noChangeArrowheads="1"/>
          </p:cNvSpPr>
          <p:nvPr>
            <p:ph type="ftr" sz="quarter" idx="3"/>
          </p:nvPr>
        </p:nvSpPr>
        <p:spPr bwMode="auto">
          <a:xfrm>
            <a:off x="1117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2" name="Rectangle 12"/>
          <p:cNvSpPr>
            <a:spLocks noGrp="1" noChangeArrowheads="1"/>
          </p:cNvSpPr>
          <p:nvPr>
            <p:ph type="sldNum" sz="quarter" idx="4"/>
          </p:nvPr>
        </p:nvSpPr>
        <p:spPr bwMode="auto">
          <a:xfrm>
            <a:off x="4978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buFontTx/>
              <a:buNone/>
              <a:defRPr kumimoji="0" sz="1400" b="0">
                <a:solidFill>
                  <a:schemeClr val="tx1"/>
                </a:solidFill>
              </a:defRPr>
            </a:lvl1pPr>
          </a:lstStyle>
          <a:p>
            <a:pPr eaLnBrk="0" fontAlgn="base" hangingPunct="0">
              <a:spcBef>
                <a:spcPct val="20000"/>
              </a:spcBef>
              <a:spcAft>
                <a:spcPct val="0"/>
              </a:spcAft>
            </a:pPr>
            <a:fld id="{93B2E5BA-4ED8-4A7B-BE7B-985D3B125C9B}" type="slidenum">
              <a:rPr lang="tr-TR">
                <a:solidFill>
                  <a:srgbClr val="FFFFFF"/>
                </a:solidFill>
              </a:rPr>
              <a:pPr eaLnBrk="0" fontAlgn="base" hangingPunct="0">
                <a:spcBef>
                  <a:spcPct val="20000"/>
                </a:spcBef>
                <a:spcAft>
                  <a:spcPct val="0"/>
                </a:spcAft>
              </a:pPr>
              <a:t>‹#›</a:t>
            </a:fld>
            <a:endParaRPr lang="tr-TR">
              <a:solidFill>
                <a:srgbClr val="FFFFFF"/>
              </a:solidFill>
            </a:endParaRPr>
          </a:p>
        </p:txBody>
      </p:sp>
    </p:spTree>
    <p:extLst>
      <p:ext uri="{BB962C8B-B14F-4D97-AF65-F5344CB8AC3E}">
        <p14:creationId xmlns:p14="http://schemas.microsoft.com/office/powerpoint/2010/main" val="3101512837"/>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0" fontAlgn="base" hangingPunct="0">
        <a:lnSpc>
          <a:spcPct val="85000"/>
        </a:lnSpc>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60000"/>
        </a:spcBef>
        <a:spcAft>
          <a:spcPct val="0"/>
        </a:spcAft>
        <a:buClr>
          <a:schemeClr val="tx1"/>
        </a:buClr>
        <a:buChar char="•"/>
        <a:defRPr kumimoji="1" sz="30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lnSpc>
          <a:spcPct val="95000"/>
        </a:lnSpc>
        <a:spcBef>
          <a:spcPct val="35000"/>
        </a:spcBef>
        <a:spcAft>
          <a:spcPct val="0"/>
        </a:spcAft>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lnSpc>
          <a:spcPct val="75000"/>
        </a:lnSpc>
        <a:spcBef>
          <a:spcPct val="3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lnSpc>
          <a:spcPct val="75000"/>
        </a:lnSpc>
        <a:spcBef>
          <a:spcPct val="30000"/>
        </a:spcBef>
        <a:spcAft>
          <a:spcPct val="0"/>
        </a:spcAft>
        <a:buChar char="»"/>
        <a:defRPr kumimoji="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1026"/>
          <p:cNvSpPr>
            <a:spLocks noGrp="1" noChangeArrowheads="1"/>
          </p:cNvSpPr>
          <p:nvPr>
            <p:ph type="title"/>
          </p:nvPr>
        </p:nvSpPr>
        <p:spPr/>
        <p:txBody>
          <a:bodyPr/>
          <a:lstStyle/>
          <a:p>
            <a:r>
              <a:rPr lang="tr-TR"/>
              <a:t>Yahudiliğin İnanç Esasları</a:t>
            </a:r>
          </a:p>
        </p:txBody>
      </p:sp>
      <p:sp>
        <p:nvSpPr>
          <p:cNvPr id="442371" name="Rectangle 1027"/>
          <p:cNvSpPr>
            <a:spLocks noGrp="1" noChangeArrowheads="1"/>
          </p:cNvSpPr>
          <p:nvPr>
            <p:ph type="body" idx="1"/>
          </p:nvPr>
        </p:nvSpPr>
        <p:spPr>
          <a:xfrm>
            <a:off x="2133600" y="2133600"/>
            <a:ext cx="7924800" cy="3657600"/>
          </a:xfrm>
        </p:spPr>
        <p:txBody>
          <a:bodyPr/>
          <a:lstStyle/>
          <a:p>
            <a:pPr lvl="1"/>
            <a:r>
              <a:rPr lang="tr-TR">
                <a:solidFill>
                  <a:srgbClr val="FFFF00"/>
                </a:solidFill>
                <a:effectLst/>
                <a:latin typeface="Times New Roman" panose="02020603050405020304" pitchFamily="18" charset="0"/>
              </a:rPr>
              <a:t>Yahudi kutsal metinlerinde kalıplaşmış bir inanç sistemi yoktur. Tevrat’ta nelere inanılması gerektiği hususunda herhangi bir belirlemede bulunulmamıştır. Bu nedenle, nelere iman edilmesi gerektiği konusu Yahudiler arasında daima tartışmalı olmuştur. Örneğin, Tevrat’ta bulunmadığı gerekçesiyle Sadukiler ve günümüzdeki bazı reformcu Yahudiler öldükten sonra di</a:t>
            </a:r>
            <a:r>
              <a:rPr lang="tr-TR">
                <a:solidFill>
                  <a:srgbClr val="FFFF00"/>
                </a:solidFill>
                <a:effectLst/>
              </a:rPr>
              <a:t>r</a:t>
            </a:r>
            <a:r>
              <a:rPr lang="tr-TR">
                <a:solidFill>
                  <a:srgbClr val="FFFF00"/>
                </a:solidFill>
                <a:effectLst/>
                <a:latin typeface="Times New Roman" panose="02020603050405020304" pitchFamily="18" charset="0"/>
              </a:rPr>
              <a:t>ilmeye ve ahiret hayatının varlığına inanmamaktadırlar. Onlara göre Yahudilik, başka bir hayatın dini değildir. Yahudilik bir yaşam tarzı olup bu dünyaya aittir. </a:t>
            </a:r>
          </a:p>
          <a:p>
            <a:pPr lvl="2"/>
            <a:endParaRPr lang="tr-TR">
              <a:solidFill>
                <a:srgbClr val="FFFF00"/>
              </a:solidFill>
              <a:effectLst/>
            </a:endParaRPr>
          </a:p>
        </p:txBody>
      </p:sp>
    </p:spTree>
    <p:extLst>
      <p:ext uri="{BB962C8B-B14F-4D97-AF65-F5344CB8AC3E}">
        <p14:creationId xmlns:p14="http://schemas.microsoft.com/office/powerpoint/2010/main" val="3711440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2362200" y="228600"/>
            <a:ext cx="7315200" cy="838200"/>
          </a:xfrm>
        </p:spPr>
        <p:txBody>
          <a:bodyPr/>
          <a:lstStyle/>
          <a:p>
            <a:r>
              <a:rPr lang="tr-TR"/>
              <a:t>Yahudilik ve misyonerlik</a:t>
            </a:r>
          </a:p>
        </p:txBody>
      </p:sp>
      <p:sp>
        <p:nvSpPr>
          <p:cNvPr id="440323" name="Rectangle 3"/>
          <p:cNvSpPr>
            <a:spLocks noGrp="1" noChangeArrowheads="1"/>
          </p:cNvSpPr>
          <p:nvPr>
            <p:ph type="body" idx="1"/>
          </p:nvPr>
        </p:nvSpPr>
        <p:spPr>
          <a:xfrm>
            <a:off x="2209800" y="1295400"/>
            <a:ext cx="7696200" cy="4191000"/>
          </a:xfrm>
        </p:spPr>
        <p:txBody>
          <a:bodyPr/>
          <a:lstStyle/>
          <a:p>
            <a:pPr lvl="3">
              <a:lnSpc>
                <a:spcPct val="85000"/>
              </a:lnSpc>
            </a:pPr>
            <a:r>
              <a:rPr kumimoji="0" lang="tr-TR" b="1">
                <a:effectLst/>
                <a:latin typeface="Times New Roman" panose="02020603050405020304" pitchFamily="18" charset="0"/>
              </a:rPr>
              <a:t>Yahudiler dinlerini yaymak için Hıristiyanlar gibi misyonerlik faaliyetlerinde bulunmazlar. Günümüzde Geleneksel Yahudilik de denen Ortodoks Yahudilik, bütün milletlerin Tanrıya ibadet edecekleri zamanı Mesihi çağa ertelemek suretiyle misyonerlik yapmaya kesin olarak karşı çıkmaktadır. Kendi iradesiyle Yahudiliğe girmeye çalışanları da caydırıcı kurallarla vazgeçirmeye çalışmaktadır. Ancak Yahudiliğe girme konusunda ısrarlı olanları uzun incelemelerden ve denemelerden sonr</a:t>
            </a:r>
            <a:r>
              <a:rPr kumimoji="0" lang="tr-TR" b="1">
                <a:effectLst/>
              </a:rPr>
              <a:t>a</a:t>
            </a:r>
            <a:r>
              <a:rPr kumimoji="0" lang="tr-TR" b="1">
                <a:effectLst/>
                <a:latin typeface="Times New Roman" panose="02020603050405020304" pitchFamily="18" charset="0"/>
              </a:rPr>
              <a:t> Yahudiliğe girmeye izin vermektedirler. Geçtiğimiz yıllarda Türkiye’de Sabataycı Ilgaz Zorlu’nun Yahudiliğe girme serüveni bunun örneğini oluşturmuştur. Reformist Yahudilik gibi Liberal Yahudi gruplar  bu konuda biraz daha esnektirler. Ancak onların misy</a:t>
            </a:r>
            <a:r>
              <a:rPr kumimoji="0" lang="tr-TR" b="1">
                <a:effectLst/>
              </a:rPr>
              <a:t>o</a:t>
            </a:r>
            <a:r>
              <a:rPr kumimoji="0" lang="tr-TR" b="1">
                <a:effectLst/>
                <a:latin typeface="Times New Roman" panose="02020603050405020304" pitchFamily="18" charset="0"/>
              </a:rPr>
              <a:t>nerlik anlayışı Yahudi cemaat yapısını koruma amacına yöneliktir. Son dönemlerde sosyal bariyerlerin kalkması nedeniyle din dışı evliliklerin artması üzerine özellikle Reformistler, Yahudilerle evlenmek isteyenleri veya evlenmiş olanları Yahudiliğe döndür</a:t>
            </a:r>
            <a:r>
              <a:rPr kumimoji="0" lang="tr-TR" b="1">
                <a:effectLst/>
              </a:rPr>
              <a:t>m</a:t>
            </a:r>
            <a:r>
              <a:rPr kumimoji="0" lang="tr-TR" b="1">
                <a:effectLst/>
                <a:latin typeface="Times New Roman" panose="02020603050405020304" pitchFamily="18" charset="0"/>
              </a:rPr>
              <a:t>ek için faaliyetlerde bulunmaktadırlar.</a:t>
            </a:r>
            <a:endParaRPr lang="tr-TR"/>
          </a:p>
        </p:txBody>
      </p:sp>
    </p:spTree>
    <p:extLst>
      <p:ext uri="{BB962C8B-B14F-4D97-AF65-F5344CB8AC3E}">
        <p14:creationId xmlns:p14="http://schemas.microsoft.com/office/powerpoint/2010/main" val="96185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2286000" y="-533400"/>
            <a:ext cx="7315200" cy="1752600"/>
          </a:xfrm>
        </p:spPr>
        <p:txBody>
          <a:bodyPr/>
          <a:lstStyle/>
          <a:p>
            <a:r>
              <a:rPr lang="tr-TR"/>
              <a:t>İnancın 13 maddesi</a:t>
            </a:r>
          </a:p>
        </p:txBody>
      </p:sp>
      <p:sp>
        <p:nvSpPr>
          <p:cNvPr id="444419" name="Rectangle 3"/>
          <p:cNvSpPr>
            <a:spLocks noGrp="1" noChangeArrowheads="1"/>
          </p:cNvSpPr>
          <p:nvPr>
            <p:ph type="body" sz="half" idx="1"/>
          </p:nvPr>
        </p:nvSpPr>
        <p:spPr>
          <a:xfrm>
            <a:off x="2135188" y="836613"/>
            <a:ext cx="3886200" cy="4343400"/>
          </a:xfrm>
        </p:spPr>
        <p:txBody>
          <a:bodyPr/>
          <a:lstStyle/>
          <a:p>
            <a:pPr>
              <a:lnSpc>
                <a:spcPct val="90000"/>
              </a:lnSpc>
              <a:buFontTx/>
              <a:buNone/>
            </a:pPr>
            <a:r>
              <a:rPr lang="tr-TR" sz="2000">
                <a:solidFill>
                  <a:srgbClr val="FFFF00"/>
                </a:solidFill>
                <a:latin typeface="Times New Roman" panose="02020603050405020304" pitchFamily="18" charset="0"/>
              </a:rPr>
              <a:t>1.</a:t>
            </a:r>
            <a:r>
              <a:rPr lang="tr-TR" sz="2000" b="1">
                <a:solidFill>
                  <a:srgbClr val="FFFF00"/>
                </a:solidFill>
                <a:effectLst/>
                <a:latin typeface="Times New Roman" panose="02020603050405020304" pitchFamily="18" charset="0"/>
              </a:rPr>
              <a:t>Tanrı  var olan her şeyi yarattı ve onlara hükmetmektedir.</a:t>
            </a:r>
          </a:p>
          <a:p>
            <a:pPr>
              <a:lnSpc>
                <a:spcPct val="90000"/>
              </a:lnSpc>
              <a:buFontTx/>
              <a:buNone/>
            </a:pPr>
            <a:r>
              <a:rPr kumimoji="0" lang="tr-TR" sz="2000" b="1">
                <a:solidFill>
                  <a:srgbClr val="FFFF00"/>
                </a:solidFill>
                <a:effectLst/>
                <a:latin typeface="Times New Roman" panose="02020603050405020304" pitchFamily="18" charset="0"/>
              </a:rPr>
              <a:t>2.Tanrı birdir ve ondan başka tanrı yoktur. </a:t>
            </a:r>
          </a:p>
          <a:p>
            <a:pPr>
              <a:lnSpc>
                <a:spcPct val="90000"/>
              </a:lnSpc>
              <a:buFontTx/>
              <a:buNone/>
            </a:pPr>
            <a:r>
              <a:rPr kumimoji="0" lang="tr-TR" sz="2000" b="1">
                <a:solidFill>
                  <a:srgbClr val="FFFF00"/>
                </a:solidFill>
                <a:effectLst/>
                <a:latin typeface="Times New Roman" panose="02020603050405020304" pitchFamily="18" charset="0"/>
              </a:rPr>
              <a:t>3.Tanrı bir cisim değildir ve hiçbir şekilde tasvir edil</a:t>
            </a:r>
            <a:r>
              <a:rPr kumimoji="0" lang="tr-TR" sz="2000" b="1">
                <a:solidFill>
                  <a:srgbClr val="FFFF00"/>
                </a:solidFill>
                <a:effectLst/>
              </a:rPr>
              <a:t>emez.</a:t>
            </a:r>
          </a:p>
          <a:p>
            <a:pPr>
              <a:lnSpc>
                <a:spcPct val="90000"/>
              </a:lnSpc>
              <a:buFontTx/>
              <a:buNone/>
            </a:pPr>
            <a:r>
              <a:rPr kumimoji="0" lang="tr-TR" sz="2000" b="1">
                <a:solidFill>
                  <a:srgbClr val="FFFF00"/>
                </a:solidFill>
                <a:effectLst/>
                <a:latin typeface="Times New Roman" panose="02020603050405020304" pitchFamily="18" charset="0"/>
              </a:rPr>
              <a:t>4.Tanrı, ezeli ve ebedidir.</a:t>
            </a:r>
          </a:p>
          <a:p>
            <a:pPr>
              <a:lnSpc>
                <a:spcPct val="90000"/>
              </a:lnSpc>
              <a:buFontTx/>
              <a:buNone/>
            </a:pPr>
            <a:r>
              <a:rPr kumimoji="0" lang="tr-TR" sz="2000" b="1">
                <a:solidFill>
                  <a:srgbClr val="FFFF00"/>
                </a:solidFill>
                <a:effectLst/>
                <a:latin typeface="Times New Roman" panose="02020603050405020304" pitchFamily="18" charset="0"/>
              </a:rPr>
              <a:t>5.İbadet, sadece Tanrıya mahsustur; Ona ortak koşulamaz.</a:t>
            </a:r>
          </a:p>
          <a:p>
            <a:pPr>
              <a:lnSpc>
                <a:spcPct val="90000"/>
              </a:lnSpc>
              <a:buFontTx/>
              <a:buNone/>
            </a:pPr>
            <a:r>
              <a:rPr kumimoji="0" lang="tr-TR" sz="2000" b="1">
                <a:solidFill>
                  <a:srgbClr val="FFFF00"/>
                </a:solidFill>
                <a:effectLst/>
                <a:latin typeface="Times New Roman" panose="02020603050405020304" pitchFamily="18" charset="0"/>
              </a:rPr>
              <a:t>6.Peygamberlerin bütün sözleri haktır.</a:t>
            </a:r>
          </a:p>
          <a:p>
            <a:pPr>
              <a:lnSpc>
                <a:spcPct val="90000"/>
              </a:lnSpc>
              <a:buFontTx/>
              <a:buNone/>
            </a:pPr>
            <a:r>
              <a:rPr kumimoji="0" lang="tr-TR" sz="2000" b="1">
                <a:solidFill>
                  <a:srgbClr val="FFFF00"/>
                </a:solidFill>
                <a:effectLst/>
                <a:latin typeface="Times New Roman" panose="02020603050405020304" pitchFamily="18" charset="0"/>
              </a:rPr>
              <a:t>7.Efendimiz Musa’nın peygamberliği gerçektir. O, kendisinden önce ve sonra gelen bütün peygamberlerin en büyüğüdür.</a:t>
            </a:r>
          </a:p>
          <a:p>
            <a:pPr>
              <a:buFontTx/>
              <a:buNone/>
            </a:pPr>
            <a:endParaRPr lang="tr-TR" sz="2000">
              <a:solidFill>
                <a:srgbClr val="FFFF00"/>
              </a:solidFill>
            </a:endParaRPr>
          </a:p>
        </p:txBody>
      </p:sp>
      <p:sp>
        <p:nvSpPr>
          <p:cNvPr id="444420" name="Rectangle 4"/>
          <p:cNvSpPr>
            <a:spLocks noGrp="1" noChangeArrowheads="1"/>
          </p:cNvSpPr>
          <p:nvPr>
            <p:ph type="body" sz="half" idx="2"/>
          </p:nvPr>
        </p:nvSpPr>
        <p:spPr>
          <a:xfrm>
            <a:off x="6527800" y="692150"/>
            <a:ext cx="3695700" cy="4038600"/>
          </a:xfrm>
        </p:spPr>
        <p:txBody>
          <a:bodyPr/>
          <a:lstStyle/>
          <a:p>
            <a:pPr>
              <a:buFontTx/>
              <a:buNone/>
            </a:pPr>
            <a:r>
              <a:rPr lang="tr-TR" sz="2000" b="1">
                <a:solidFill>
                  <a:srgbClr val="CC0000"/>
                </a:solidFill>
                <a:effectLst/>
              </a:rPr>
              <a:t>8.</a:t>
            </a:r>
            <a:r>
              <a:rPr kumimoji="0" lang="tr-TR" sz="2000" b="1">
                <a:solidFill>
                  <a:srgbClr val="CC0000"/>
                </a:solidFill>
                <a:effectLst/>
              </a:rPr>
              <a:t>Elimizde olan Tevr</a:t>
            </a:r>
            <a:r>
              <a:rPr kumimoji="0" lang="tr-TR" sz="2000" b="1">
                <a:solidFill>
                  <a:srgbClr val="CC0000"/>
                </a:solidFill>
                <a:effectLst/>
                <a:latin typeface="Times New Roman" panose="02020603050405020304" pitchFamily="18" charset="0"/>
              </a:rPr>
              <a:t>at, tamamıyla, Tanrı tarafından Musa’ya verilenin aynısıdır.</a:t>
            </a:r>
          </a:p>
          <a:p>
            <a:pPr>
              <a:buFontTx/>
              <a:buNone/>
            </a:pPr>
            <a:r>
              <a:rPr lang="tr-TR" sz="2000" b="1">
                <a:solidFill>
                  <a:srgbClr val="CC0000"/>
                </a:solidFill>
                <a:effectLst/>
              </a:rPr>
              <a:t>9.</a:t>
            </a:r>
            <a:r>
              <a:rPr kumimoji="0" lang="tr-TR" sz="2000" b="1">
                <a:solidFill>
                  <a:srgbClr val="CC0000"/>
                </a:solidFill>
                <a:effectLst/>
                <a:latin typeface="Times New Roman" panose="02020603050405020304" pitchFamily="18" charset="0"/>
              </a:rPr>
              <a:t>Tevrat değiştirilmeyecektir ve gelecekte Tanrı başka bir Tevrat da göndermeyecektir.</a:t>
            </a:r>
          </a:p>
          <a:p>
            <a:pPr>
              <a:buFontTx/>
              <a:buNone/>
            </a:pPr>
            <a:r>
              <a:rPr lang="tr-TR" sz="2000" b="1">
                <a:solidFill>
                  <a:srgbClr val="CC0000"/>
                </a:solidFill>
                <a:effectLst/>
              </a:rPr>
              <a:t>10.</a:t>
            </a:r>
            <a:r>
              <a:rPr kumimoji="0" lang="tr-TR" sz="2000" b="1">
                <a:solidFill>
                  <a:srgbClr val="CC0000"/>
                </a:solidFill>
                <a:effectLst/>
                <a:latin typeface="Times New Roman" panose="02020603050405020304" pitchFamily="18" charset="0"/>
              </a:rPr>
              <a:t>Tanrı, insanın bütün işlerini ve düşüncelerini bilir.</a:t>
            </a:r>
          </a:p>
          <a:p>
            <a:pPr>
              <a:buFontTx/>
              <a:buNone/>
            </a:pPr>
            <a:r>
              <a:rPr lang="tr-TR" sz="2000" b="1">
                <a:solidFill>
                  <a:srgbClr val="CC0000"/>
                </a:solidFill>
                <a:effectLst/>
              </a:rPr>
              <a:t>11.</a:t>
            </a:r>
            <a:r>
              <a:rPr kumimoji="0" lang="tr-TR" sz="2000" b="1">
                <a:solidFill>
                  <a:srgbClr val="CC0000"/>
                </a:solidFill>
                <a:effectLst/>
                <a:latin typeface="Times New Roman" panose="02020603050405020304" pitchFamily="18" charset="0"/>
              </a:rPr>
              <a:t>Tanrı, emirlerini yerine getirenleri mükafatlandırır, ihlâl edenleri cezalandırır.</a:t>
            </a:r>
          </a:p>
          <a:p>
            <a:pPr>
              <a:buFontTx/>
              <a:buNone/>
            </a:pPr>
            <a:r>
              <a:rPr lang="tr-TR" sz="2000" b="1">
                <a:solidFill>
                  <a:srgbClr val="CC0000"/>
                </a:solidFill>
                <a:effectLst/>
              </a:rPr>
              <a:t>12.</a:t>
            </a:r>
            <a:r>
              <a:rPr kumimoji="0" lang="tr-TR" sz="2000" b="1">
                <a:solidFill>
                  <a:srgbClr val="CC0000"/>
                </a:solidFill>
                <a:effectLst/>
                <a:latin typeface="Times New Roman" panose="02020603050405020304" pitchFamily="18" charset="0"/>
              </a:rPr>
              <a:t>Mesih gelecektir; geciktiği halde her gün onun gelmesini bekleyeceğim.</a:t>
            </a:r>
          </a:p>
          <a:p>
            <a:pPr>
              <a:buFontTx/>
              <a:buNone/>
            </a:pPr>
            <a:r>
              <a:rPr lang="tr-TR" sz="2000" b="1">
                <a:solidFill>
                  <a:srgbClr val="CC0000"/>
                </a:solidFill>
                <a:effectLst/>
              </a:rPr>
              <a:t>13.</a:t>
            </a:r>
            <a:r>
              <a:rPr kumimoji="0" lang="tr-TR" sz="2000" b="1">
                <a:solidFill>
                  <a:srgbClr val="CC0000"/>
                </a:solidFill>
                <a:effectLst/>
                <a:latin typeface="Times New Roman" panose="02020603050405020304" pitchFamily="18" charset="0"/>
              </a:rPr>
              <a:t>Tanrının bildiği bir zamanda, ölümden sonra dirilme gerçekleşecektir.</a:t>
            </a:r>
            <a:r>
              <a:rPr kumimoji="0" lang="tr-TR" sz="2000" b="1">
                <a:effectLst/>
                <a:latin typeface="Times New Roman" panose="02020603050405020304" pitchFamily="18" charset="0"/>
              </a:rPr>
              <a:t> </a:t>
            </a:r>
          </a:p>
          <a:p>
            <a:endParaRPr lang="tr-TR" sz="2600"/>
          </a:p>
        </p:txBody>
      </p:sp>
    </p:spTree>
    <p:extLst>
      <p:ext uri="{BB962C8B-B14F-4D97-AF65-F5344CB8AC3E}">
        <p14:creationId xmlns:p14="http://schemas.microsoft.com/office/powerpoint/2010/main" val="293798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2438400" y="0"/>
            <a:ext cx="7315200" cy="914400"/>
          </a:xfrm>
        </p:spPr>
        <p:txBody>
          <a:bodyPr/>
          <a:lstStyle/>
          <a:p>
            <a:r>
              <a:rPr lang="tr-TR"/>
              <a:t>			On Emir</a:t>
            </a:r>
            <a:br>
              <a:rPr lang="tr-TR"/>
            </a:br>
            <a:r>
              <a:rPr lang="tr-TR"/>
              <a:t>   </a:t>
            </a:r>
            <a:r>
              <a:rPr lang="tr-TR" sz="2400"/>
              <a:t>Hz. Musa’ya iki levhaya yazılı olarak verilmiştir</a:t>
            </a:r>
            <a:r>
              <a:rPr lang="tr-TR"/>
              <a:t> </a:t>
            </a:r>
          </a:p>
        </p:txBody>
      </p:sp>
      <p:sp>
        <p:nvSpPr>
          <p:cNvPr id="434179" name="Rectangle 3"/>
          <p:cNvSpPr>
            <a:spLocks noGrp="1" noChangeArrowheads="1"/>
          </p:cNvSpPr>
          <p:nvPr>
            <p:ph type="body" sz="half" idx="1"/>
          </p:nvPr>
        </p:nvSpPr>
        <p:spPr>
          <a:xfrm>
            <a:off x="1981200" y="1066800"/>
            <a:ext cx="4152900" cy="4876800"/>
          </a:xfrm>
        </p:spPr>
        <p:txBody>
          <a:bodyPr/>
          <a:lstStyle/>
          <a:p>
            <a:pPr lvl="1" algn="just"/>
            <a:r>
              <a:rPr lang="tr-TR" sz="2200" b="1">
                <a:solidFill>
                  <a:srgbClr val="FFFF00"/>
                </a:solidFill>
                <a:effectLst/>
                <a:latin typeface="Times New Roman" panose="02020603050405020304" pitchFamily="18" charset="0"/>
              </a:rPr>
              <a:t>1.Benden başka tanrın olmayacak.</a:t>
            </a:r>
          </a:p>
          <a:p>
            <a:pPr lvl="1" algn="just"/>
            <a:r>
              <a:rPr lang="tr-TR" sz="2200" b="1">
                <a:solidFill>
                  <a:srgbClr val="FFFF00"/>
                </a:solidFill>
                <a:effectLst/>
                <a:latin typeface="Times New Roman" panose="02020603050405020304" pitchFamily="18" charset="0"/>
              </a:rPr>
              <a:t>2.Kendin için yontma put yapmayacaksın. Hiçbir şeyin resmini yapıp tapmayacaksın. </a:t>
            </a:r>
          </a:p>
          <a:p>
            <a:pPr lvl="1" algn="just"/>
            <a:r>
              <a:rPr lang="tr-TR" sz="2200" b="1">
                <a:solidFill>
                  <a:srgbClr val="FFFF00"/>
                </a:solidFill>
                <a:effectLst/>
                <a:latin typeface="Times New Roman" panose="02020603050405020304" pitchFamily="18" charset="0"/>
              </a:rPr>
              <a:t>3.Tanrının adını boş yere ağzına almayacaksın. </a:t>
            </a:r>
          </a:p>
          <a:p>
            <a:pPr lvl="1"/>
            <a:r>
              <a:rPr lang="tr-TR" sz="2000" b="1">
                <a:solidFill>
                  <a:srgbClr val="FFFF00"/>
                </a:solidFill>
                <a:effectLst/>
                <a:latin typeface="Times New Roman" panose="02020603050405020304" pitchFamily="18" charset="0"/>
              </a:rPr>
              <a:t>4.Cumartesi </a:t>
            </a:r>
            <a:r>
              <a:rPr lang="tr-TR" sz="2200" b="1">
                <a:solidFill>
                  <a:srgbClr val="FFFF00"/>
                </a:solidFill>
                <a:effectLst/>
                <a:latin typeface="Times New Roman" panose="02020603050405020304" pitchFamily="18" charset="0"/>
              </a:rPr>
              <a:t>gününü daima hatırlayıp onu kutsal bileceksin. Haftanın altı gününde çalışacak, yedinci gün dinleneceksin. Cumartesi, Rabbine tahsis edilmiş genel dinlenme günüdür.</a:t>
            </a:r>
            <a:r>
              <a:rPr lang="tr-TR" sz="2200">
                <a:latin typeface="Times New Roman" panose="02020603050405020304" pitchFamily="18" charset="0"/>
              </a:rPr>
              <a:t> </a:t>
            </a:r>
            <a:endParaRPr lang="tr-TR" sz="2200"/>
          </a:p>
        </p:txBody>
      </p:sp>
      <p:sp>
        <p:nvSpPr>
          <p:cNvPr id="434180" name="Rectangle 4"/>
          <p:cNvSpPr>
            <a:spLocks noGrp="1" noChangeArrowheads="1"/>
          </p:cNvSpPr>
          <p:nvPr>
            <p:ph type="body" sz="half" idx="2"/>
          </p:nvPr>
        </p:nvSpPr>
        <p:spPr>
          <a:xfrm>
            <a:off x="6286500" y="1143000"/>
            <a:ext cx="4381500" cy="4800600"/>
          </a:xfrm>
        </p:spPr>
        <p:txBody>
          <a:bodyPr/>
          <a:lstStyle/>
          <a:p>
            <a:pPr lvl="1"/>
            <a:r>
              <a:rPr lang="tr-TR" sz="2200" b="1">
                <a:solidFill>
                  <a:schemeClr val="accent2"/>
                </a:solidFill>
                <a:effectLst/>
              </a:rPr>
              <a:t>5.Babana ve annene hürmet edeceksin.</a:t>
            </a:r>
          </a:p>
          <a:p>
            <a:pPr lvl="1"/>
            <a:r>
              <a:rPr lang="tr-TR" sz="2200" b="1">
                <a:solidFill>
                  <a:schemeClr val="accent2"/>
                </a:solidFill>
                <a:effectLst/>
              </a:rPr>
              <a:t>6.Öldürmeyeceksin.</a:t>
            </a:r>
          </a:p>
          <a:p>
            <a:pPr lvl="1"/>
            <a:r>
              <a:rPr lang="tr-TR" sz="2200" b="1">
                <a:solidFill>
                  <a:schemeClr val="accent2"/>
                </a:solidFill>
                <a:effectLst/>
                <a:latin typeface="Times New Roman" panose="02020603050405020304" pitchFamily="18" charset="0"/>
              </a:rPr>
              <a:t>7.Zina yapmayacaksın</a:t>
            </a:r>
          </a:p>
          <a:p>
            <a:pPr lvl="1"/>
            <a:r>
              <a:rPr lang="tr-TR" sz="2200" b="1">
                <a:solidFill>
                  <a:schemeClr val="accent2"/>
                </a:solidFill>
                <a:effectLst/>
                <a:latin typeface="Times New Roman" panose="02020603050405020304" pitchFamily="18" charset="0"/>
              </a:rPr>
              <a:t>8.Çalmayacaksın.</a:t>
            </a:r>
          </a:p>
          <a:p>
            <a:pPr lvl="1"/>
            <a:r>
              <a:rPr lang="tr-TR" sz="2200" b="1">
                <a:solidFill>
                  <a:schemeClr val="accent2"/>
                </a:solidFill>
                <a:effectLst/>
                <a:latin typeface="Times New Roman" panose="02020603050405020304" pitchFamily="18" charset="0"/>
              </a:rPr>
              <a:t>9.Komşuna karşı yalancı şahitlik yapmayacaksın.</a:t>
            </a:r>
          </a:p>
          <a:p>
            <a:pPr lvl="1"/>
            <a:r>
              <a:rPr lang="tr-TR" sz="2200" b="1">
                <a:solidFill>
                  <a:schemeClr val="accent2"/>
                </a:solidFill>
                <a:effectLst/>
                <a:latin typeface="Times New Roman" panose="02020603050405020304" pitchFamily="18" charset="0"/>
              </a:rPr>
              <a:t>10.Komşunun evine tamah etmeyeceksin; komşunun eşine, kölesine, cariyesine, öküzüne, eşeğine, hiçbir şeyine göz dikmeyeceks</a:t>
            </a:r>
            <a:r>
              <a:rPr lang="tr-TR" sz="2200" b="1">
                <a:solidFill>
                  <a:schemeClr val="accent2"/>
                </a:solidFill>
                <a:effectLst/>
              </a:rPr>
              <a:t>in.</a:t>
            </a:r>
            <a:endParaRPr lang="tr-TR" sz="2200" b="1"/>
          </a:p>
          <a:p>
            <a:endParaRPr lang="tr-TR" sz="2600"/>
          </a:p>
        </p:txBody>
      </p:sp>
    </p:spTree>
    <p:extLst>
      <p:ext uri="{BB962C8B-B14F-4D97-AF65-F5344CB8AC3E}">
        <p14:creationId xmlns:p14="http://schemas.microsoft.com/office/powerpoint/2010/main" val="2465239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tr-TR" sz="3200"/>
              <a:t>Yahudi inanç esasları hangi unsurlara dayanmaktadır?</a:t>
            </a:r>
            <a:endParaRPr lang="tr-TR"/>
          </a:p>
        </p:txBody>
      </p:sp>
      <p:sp>
        <p:nvSpPr>
          <p:cNvPr id="438275" name="Rectangle 3"/>
          <p:cNvSpPr>
            <a:spLocks noGrp="1" noChangeArrowheads="1"/>
          </p:cNvSpPr>
          <p:nvPr>
            <p:ph type="body" idx="1"/>
          </p:nvPr>
        </p:nvSpPr>
        <p:spPr/>
        <p:txBody>
          <a:bodyPr/>
          <a:lstStyle/>
          <a:p>
            <a:pPr lvl="1"/>
            <a:r>
              <a:rPr lang="tr-TR" b="1">
                <a:solidFill>
                  <a:srgbClr val="FFFF00"/>
                </a:solidFill>
                <a:effectLst/>
                <a:latin typeface="Times New Roman" panose="02020603050405020304" pitchFamily="18" charset="0"/>
              </a:rPr>
              <a:t>Yukarıdaki inanç esasları; Tanrı, peygamberlik, Musa’nın en büyük peygamber oluşu, Tevrat’ın değişmediği ve değişmeyeceği, öldükten sonra dirilme, ahiret, ve mesih gibi temel konuları içermektedir. Bu on üç maddelik iman esasları sadece Ortodoks Yahudiler tarafından kabul görmektedi</a:t>
            </a:r>
            <a:r>
              <a:rPr lang="tr-TR" b="1">
                <a:solidFill>
                  <a:srgbClr val="FFFF00"/>
                </a:solidFill>
                <a:effectLst/>
              </a:rPr>
              <a:t>r.</a:t>
            </a:r>
          </a:p>
          <a:p>
            <a:endParaRPr lang="tr-TR"/>
          </a:p>
        </p:txBody>
      </p:sp>
    </p:spTree>
    <p:extLst>
      <p:ext uri="{BB962C8B-B14F-4D97-AF65-F5344CB8AC3E}">
        <p14:creationId xmlns:p14="http://schemas.microsoft.com/office/powerpoint/2010/main" val="4021520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tr-TR"/>
              <a:t>Tanrının iki ismi</a:t>
            </a:r>
          </a:p>
        </p:txBody>
      </p:sp>
      <p:sp>
        <p:nvSpPr>
          <p:cNvPr id="445443" name="Rectangle 3"/>
          <p:cNvSpPr>
            <a:spLocks noGrp="1" noChangeArrowheads="1"/>
          </p:cNvSpPr>
          <p:nvPr>
            <p:ph type="body" idx="1"/>
          </p:nvPr>
        </p:nvSpPr>
        <p:spPr>
          <a:xfrm>
            <a:off x="2514600" y="2286000"/>
            <a:ext cx="7467600" cy="3657600"/>
          </a:xfrm>
        </p:spPr>
        <p:txBody>
          <a:bodyPr/>
          <a:lstStyle/>
          <a:p>
            <a:pPr lvl="1"/>
            <a:r>
              <a:rPr kumimoji="0" lang="tr-TR">
                <a:effectLst/>
                <a:latin typeface="Times New Roman" panose="02020603050405020304" pitchFamily="18" charset="0"/>
              </a:rPr>
              <a:t>Tanrı, her şeyi yaratan ve hükmeden yüce bir varlıktır. Onun Elohim ve Yehova olmak üzere iki ismi vardır. Elohim gazap tarafını, Yehova ise rahmet tarafını temsil eder. Yahudiler Tanrının gazabından çok korktukları için Elohim adını daha çok kullanırlar</a:t>
            </a:r>
            <a:r>
              <a:rPr kumimoji="0" lang="tr-TR">
                <a:effectLst/>
              </a:rPr>
              <a:t>. Yehova tanrının gereksiz yere telaffuz edilmesi yasak olan ismidir. Açıkça söylenmez. Bunun yerine Yahve denir.</a:t>
            </a:r>
          </a:p>
          <a:p>
            <a:endParaRPr lang="tr-TR"/>
          </a:p>
        </p:txBody>
      </p:sp>
    </p:spTree>
    <p:extLst>
      <p:ext uri="{BB962C8B-B14F-4D97-AF65-F5344CB8AC3E}">
        <p14:creationId xmlns:p14="http://schemas.microsoft.com/office/powerpoint/2010/main" val="1484186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2438400" y="228600"/>
            <a:ext cx="7315200" cy="914400"/>
          </a:xfrm>
        </p:spPr>
        <p:txBody>
          <a:bodyPr/>
          <a:lstStyle/>
          <a:p>
            <a:r>
              <a:rPr lang="tr-TR"/>
              <a:t>Yahudiler meleklere inanır mı?</a:t>
            </a:r>
          </a:p>
        </p:txBody>
      </p:sp>
      <p:sp>
        <p:nvSpPr>
          <p:cNvPr id="446467" name="Rectangle 3"/>
          <p:cNvSpPr>
            <a:spLocks noGrp="1" noChangeArrowheads="1"/>
          </p:cNvSpPr>
          <p:nvPr>
            <p:ph type="body" idx="1"/>
          </p:nvPr>
        </p:nvSpPr>
        <p:spPr>
          <a:xfrm>
            <a:off x="6096000" y="1143000"/>
            <a:ext cx="4343400" cy="1676400"/>
          </a:xfrm>
        </p:spPr>
        <p:txBody>
          <a:bodyPr/>
          <a:lstStyle/>
          <a:p>
            <a:pPr lvl="2"/>
            <a:r>
              <a:rPr lang="tr-TR" b="1">
                <a:solidFill>
                  <a:srgbClr val="FFFF00"/>
                </a:solidFill>
                <a:latin typeface="Times New Roman" panose="02020603050405020304" pitchFamily="18" charset="0"/>
              </a:rPr>
              <a:t>Meleklere iman, Yahudi iman esasları arasında yer almaz. Peygamberlere iman, Yahudilerin son peygamberi Malaki ile sınırlıdır. Malaki ile peygamberlik sona ermiştir; bir daha peygamber gelmeyecektir. Bu yüzden Yahudiler, Hz. İsa ile Hz. Muhammed’in peygamberliğine inanmazlar. </a:t>
            </a:r>
          </a:p>
          <a:p>
            <a:pPr lvl="1" algn="just"/>
            <a:endParaRPr lang="tr-TR" b="1">
              <a:solidFill>
                <a:srgbClr val="FFFF00"/>
              </a:solidFill>
              <a:effectLst/>
            </a:endParaRPr>
          </a:p>
        </p:txBody>
      </p:sp>
      <p:pic>
        <p:nvPicPr>
          <p:cNvPr id="446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5181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6469" name="Text Box 5"/>
          <p:cNvSpPr txBox="1">
            <a:spLocks noChangeArrowheads="1"/>
          </p:cNvSpPr>
          <p:nvPr/>
        </p:nvSpPr>
        <p:spPr bwMode="auto">
          <a:xfrm>
            <a:off x="2057401" y="6461126"/>
            <a:ext cx="467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lang="tr-TR" sz="2000" b="1">
                <a:solidFill>
                  <a:srgbClr val="FFFF00"/>
                </a:solidFill>
              </a:rPr>
              <a:t>Yakupla güreş tutan kanatlı melek</a:t>
            </a:r>
          </a:p>
        </p:txBody>
      </p:sp>
    </p:spTree>
    <p:extLst>
      <p:ext uri="{BB962C8B-B14F-4D97-AF65-F5344CB8AC3E}">
        <p14:creationId xmlns:p14="http://schemas.microsoft.com/office/powerpoint/2010/main" val="98666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438400" y="0"/>
            <a:ext cx="7315200" cy="1447800"/>
          </a:xfrm>
        </p:spPr>
        <p:txBody>
          <a:bodyPr/>
          <a:lstStyle/>
          <a:p>
            <a:r>
              <a:rPr lang="tr-TR"/>
              <a:t>Mesih inancı</a:t>
            </a:r>
          </a:p>
        </p:txBody>
      </p:sp>
      <p:sp>
        <p:nvSpPr>
          <p:cNvPr id="417795" name="Rectangle 3"/>
          <p:cNvSpPr>
            <a:spLocks noGrp="1" noChangeArrowheads="1"/>
          </p:cNvSpPr>
          <p:nvPr>
            <p:ph type="body" idx="1"/>
          </p:nvPr>
        </p:nvSpPr>
        <p:spPr>
          <a:xfrm>
            <a:off x="2438400" y="1219200"/>
            <a:ext cx="8229600" cy="4724400"/>
          </a:xfrm>
        </p:spPr>
        <p:txBody>
          <a:bodyPr/>
          <a:lstStyle/>
          <a:p>
            <a:pPr lvl="1" algn="just"/>
            <a:r>
              <a:rPr lang="tr-TR" sz="2000" b="1">
                <a:solidFill>
                  <a:srgbClr val="FFFF00"/>
                </a:solidFill>
                <a:effectLst/>
                <a:latin typeface="Times New Roman" panose="02020603050405020304" pitchFamily="18" charset="0"/>
              </a:rPr>
              <a:t>Mesih bir kurtarıcıdır. Uzun süre sıkıntıyla karşılaşmış, kendi çabalarıyla sıkıntıdan kurtulamamış tüm milletlerde bir mesih beklentisi olmuştur. Yahudilerdeki mesih beklentisi, M.S. 70 yılında Roma istilasından sonra belirgin hale gelmiştir. Romalılar, Yahudilerin Kudüs’deki mabedini yıkmış, önemli dinî kurumlarını ortad</a:t>
            </a:r>
            <a:r>
              <a:rPr lang="tr-TR" sz="2000" b="1">
                <a:solidFill>
                  <a:srgbClr val="FFFF00"/>
                </a:solidFill>
                <a:effectLst/>
              </a:rPr>
              <a:t>a</a:t>
            </a:r>
            <a:r>
              <a:rPr lang="tr-TR" sz="2000" b="1">
                <a:solidFill>
                  <a:srgbClr val="FFFF00"/>
                </a:solidFill>
                <a:effectLst/>
                <a:latin typeface="Times New Roman" panose="02020603050405020304" pitchFamily="18" charset="0"/>
              </a:rPr>
              <a:t>n kaldırmış ve Yahudiler üzerinde büyük bir baskı uygulamışlardır. M.S. 70  yılındaki bu yıkımdan sonra Yahudiler bir daha toplanma fırsatı bulamamışlar ve 1948 yılına kadar devamlı başka milletlerin egemenliği altında yaşamışlardır. Bu durum onlarda, Dav</a:t>
            </a:r>
            <a:r>
              <a:rPr lang="tr-TR" sz="2000" b="1">
                <a:solidFill>
                  <a:srgbClr val="FFFF00"/>
                </a:solidFill>
                <a:effectLst/>
              </a:rPr>
              <a:t>u</a:t>
            </a:r>
            <a:r>
              <a:rPr lang="tr-TR" sz="2000" b="1">
                <a:solidFill>
                  <a:srgbClr val="FFFF00"/>
                </a:solidFill>
                <a:effectLst/>
                <a:latin typeface="Times New Roman" panose="02020603050405020304" pitchFamily="18" charset="0"/>
              </a:rPr>
              <a:t>d soyundan gelecek ve kendilerini kurtaracak olağan üstü güçlere sahip bir mesih inancının doğmasına yol açmıştır. Yahudi din adamları bu inancın temelini kutsal kitaplara dayandırmışlardır. M.S. XII. yüzyılda meşhur Yahudi bilgini Maimonides (İslam dünya</a:t>
            </a:r>
            <a:r>
              <a:rPr lang="tr-TR" sz="2000" b="1">
                <a:solidFill>
                  <a:srgbClr val="FFFF00"/>
                </a:solidFill>
                <a:effectLst/>
              </a:rPr>
              <a:t>s</a:t>
            </a:r>
            <a:r>
              <a:rPr lang="tr-TR" sz="2000" b="1">
                <a:solidFill>
                  <a:srgbClr val="FFFF00"/>
                </a:solidFill>
                <a:effectLst/>
                <a:latin typeface="Times New Roman" panose="02020603050405020304" pitchFamily="18" charset="0"/>
              </a:rPr>
              <a:t>ında Musa bin Meymun olarak bilinir), Yahudiler için belirlediği on üç maddelik iman esasları arasına mesih inancını da koymuştur. Yahudiler, her sabah ibadetinde “Geciktiği halde mesihin geleceğine inanırım” cümlesini iman ikrarı olarak tekrar  ederler. </a:t>
            </a:r>
            <a:endParaRPr lang="tr-TR" sz="2000" b="1">
              <a:solidFill>
                <a:srgbClr val="FFFF00"/>
              </a:solidFill>
              <a:effectLst/>
            </a:endParaRPr>
          </a:p>
          <a:p>
            <a:endParaRPr lang="tr-TR"/>
          </a:p>
        </p:txBody>
      </p:sp>
    </p:spTree>
    <p:extLst>
      <p:ext uri="{BB962C8B-B14F-4D97-AF65-F5344CB8AC3E}">
        <p14:creationId xmlns:p14="http://schemas.microsoft.com/office/powerpoint/2010/main" val="377403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438400" y="0"/>
            <a:ext cx="7315200" cy="1143000"/>
          </a:xfrm>
        </p:spPr>
        <p:txBody>
          <a:bodyPr/>
          <a:lstStyle/>
          <a:p>
            <a:r>
              <a:rPr lang="tr-TR" sz="3200"/>
              <a:t>Beklenen Mesih ne zaman gelecek?</a:t>
            </a:r>
            <a:endParaRPr lang="tr-TR"/>
          </a:p>
        </p:txBody>
      </p:sp>
      <p:sp>
        <p:nvSpPr>
          <p:cNvPr id="447491" name="Rectangle 3"/>
          <p:cNvSpPr>
            <a:spLocks noGrp="1" noChangeArrowheads="1"/>
          </p:cNvSpPr>
          <p:nvPr>
            <p:ph type="body" idx="1"/>
          </p:nvPr>
        </p:nvSpPr>
        <p:spPr>
          <a:xfrm>
            <a:off x="4648200" y="1143000"/>
            <a:ext cx="6019800" cy="3657600"/>
          </a:xfrm>
        </p:spPr>
        <p:txBody>
          <a:bodyPr/>
          <a:lstStyle/>
          <a:p>
            <a:pPr>
              <a:buFontTx/>
              <a:buNone/>
            </a:pPr>
            <a:r>
              <a:rPr lang="tr-TR" sz="2800">
                <a:solidFill>
                  <a:srgbClr val="FFFF00"/>
                </a:solidFill>
                <a:effectLst/>
              </a:rPr>
              <a:t>   Bu konuda kimsenin net bir bilgisi yok. Eski Yahudi ulemasının belirlediği tarihin üzerinden neredeyse 1500 yıllık geçmiş. Ama hala Mesih ortalarda yok. Yahudiler beklemesini bilen sabırlı insanlar. Geleneksel inancı benimseyen Yahudiler, gelme vakti gecikmiş olsa da bir gün onun ansızın kapıyı çalacağına inanırlar. Modernist Yahudiler ise gelecek olsa şimdiye kadar gelirdi deyip beklemekten vazgeçmişlerdir.</a:t>
            </a:r>
          </a:p>
        </p:txBody>
      </p:sp>
      <p:pic>
        <p:nvPicPr>
          <p:cNvPr id="447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2819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7493" name="Text Box 5"/>
          <p:cNvSpPr txBox="1">
            <a:spLocks noChangeArrowheads="1"/>
          </p:cNvSpPr>
          <p:nvPr/>
        </p:nvSpPr>
        <p:spPr bwMode="auto">
          <a:xfrm>
            <a:off x="1905000" y="5638801"/>
            <a:ext cx="3119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lang="tr-TR" sz="2000" b="1">
                <a:solidFill>
                  <a:srgbClr val="CC9900"/>
                </a:solidFill>
              </a:rPr>
              <a:t>Mesih’i arayan Haham</a:t>
            </a:r>
          </a:p>
        </p:txBody>
      </p:sp>
    </p:spTree>
    <p:extLst>
      <p:ext uri="{BB962C8B-B14F-4D97-AF65-F5344CB8AC3E}">
        <p14:creationId xmlns:p14="http://schemas.microsoft.com/office/powerpoint/2010/main" val="3418212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2438400" y="0"/>
            <a:ext cx="7315200" cy="1143000"/>
          </a:xfrm>
        </p:spPr>
        <p:txBody>
          <a:bodyPr/>
          <a:lstStyle/>
          <a:p>
            <a:r>
              <a:rPr lang="tr-TR"/>
              <a:t>Yahudiler ahirete nasıl inanır?</a:t>
            </a:r>
          </a:p>
        </p:txBody>
      </p:sp>
      <p:sp>
        <p:nvSpPr>
          <p:cNvPr id="448516" name="Rectangle 4"/>
          <p:cNvSpPr>
            <a:spLocks noGrp="1" noChangeArrowheads="1"/>
          </p:cNvSpPr>
          <p:nvPr>
            <p:ph type="body" idx="1"/>
          </p:nvPr>
        </p:nvSpPr>
        <p:spPr>
          <a:xfrm>
            <a:off x="3657600" y="1371600"/>
            <a:ext cx="6781800" cy="3657600"/>
          </a:xfrm>
        </p:spPr>
        <p:txBody>
          <a:bodyPr/>
          <a:lstStyle/>
          <a:p>
            <a:pPr lvl="2">
              <a:buFontTx/>
              <a:buNone/>
            </a:pPr>
            <a:r>
              <a:rPr kumimoji="0" lang="tr-TR" b="1">
                <a:solidFill>
                  <a:srgbClr val="FFFF00"/>
                </a:solidFill>
                <a:effectLst/>
                <a:latin typeface="Times New Roman" panose="02020603050405020304" pitchFamily="18" charset="0"/>
              </a:rPr>
              <a:t>	Tevrat’ta ahirete imanla ilgili hiçbir emir yoktur. Tevrat’ta olmamasına rağmen Yahudi din bilgini rabbiler, bazı cümleler üzerine yorumlar yaparak ahirete imanın, Yahudiliğin esaslarından olduğuna karar vermişlerdir. Rabbilere göre ahirete inanmayanlar, kafirdir. Onlar cennet hayatından nasip alamayacaklardır. Fakat bir Yahudi ne kadar büyük  bir günah işlerse işlesin, cehennemde ancak on iki ay kalacaktır. Bu, Talmu</a:t>
            </a:r>
            <a:r>
              <a:rPr kumimoji="0" lang="tr-TR" b="1">
                <a:solidFill>
                  <a:srgbClr val="FFFF00"/>
                </a:solidFill>
                <a:effectLst/>
              </a:rPr>
              <a:t>d</a:t>
            </a:r>
            <a:r>
              <a:rPr kumimoji="0" lang="tr-TR" b="1">
                <a:solidFill>
                  <a:srgbClr val="FFFF00"/>
                </a:solidFill>
                <a:effectLst/>
                <a:latin typeface="Times New Roman" panose="02020603050405020304" pitchFamily="18" charset="0"/>
              </a:rPr>
              <a:t>’da belirtilmektedir. Kur’an-ı Kerim’de, Al-i İmrân Suresi 24. âyette Yahudilerin bu anlayışına işaret edilmiştir. </a:t>
            </a:r>
          </a:p>
          <a:p>
            <a:endParaRPr lang="tr-TR"/>
          </a:p>
        </p:txBody>
      </p:sp>
      <p:pic>
        <p:nvPicPr>
          <p:cNvPr id="448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2895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8646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UŞMACI TANITMA - DALE CARNEGIE TRAINING (R)">
  <a:themeElements>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KONUŞMACI TANITMA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lnDef>
  </a:objectDefaults>
  <a:extraClrSchemeLst>
    <a:extraClrScheme>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KONUŞMACI TANITMA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KONUŞMACI TANITMA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KONUŞMACI TANITMA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KONUŞMACI TANITMA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KONUŞMACI TANITMA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ONUŞMACI TANITMA - DALE CARNEGIE TRAINING (R)">
  <a:themeElements>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KONUŞMACI TANITMA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lnDef>
  </a:objectDefaults>
  <a:extraClrSchemeLst>
    <a:extraClrScheme>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KONUŞMACI TANITMA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KONUŞMACI TANITMA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KONUŞMACI TANITMA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KONUŞMACI TANITMA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KONUŞMACI TANITMA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ONUŞMACI TANITMA - DALE CARNEGIE TRAINING (R)">
  <a:themeElements>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KONUŞMACI TANITMA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lnDef>
  </a:objectDefaults>
  <a:extraClrSchemeLst>
    <a:extraClrScheme>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KONUŞMACI TANITMA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KONUŞMACI TANITMA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KONUŞMACI TANITMA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KONUŞMACI TANITMA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KONUŞMACI TANITMA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KONUŞMACI TANITMA - DALE CARNEGIE TRAINING (R)">
  <a:themeElements>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KONUŞMACI TANITMA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lnDef>
  </a:objectDefaults>
  <a:extraClrSchemeLst>
    <a:extraClrScheme>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KONUŞMACI TANITMA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KONUŞMACI TANITMA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KONUŞMACI TANITMA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KONUŞMACI TANITMA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KONUŞMACI TANITMA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Geniş ekran</PresentationFormat>
  <Paragraphs>53</Paragraphs>
  <Slides>10</Slides>
  <Notes>10</Notes>
  <HiddenSlides>0</HiddenSlides>
  <MMClips>0</MMClips>
  <ScaleCrop>false</ScaleCrop>
  <HeadingPairs>
    <vt:vector size="6" baseType="variant">
      <vt:variant>
        <vt:lpstr>Kullanılan Yazı Tipleri</vt:lpstr>
      </vt:variant>
      <vt:variant>
        <vt:i4>4</vt:i4>
      </vt:variant>
      <vt:variant>
        <vt:lpstr>Tema</vt:lpstr>
      </vt:variant>
      <vt:variant>
        <vt:i4>4</vt:i4>
      </vt:variant>
      <vt:variant>
        <vt:lpstr>Slayt Başlıkları</vt:lpstr>
      </vt:variant>
      <vt:variant>
        <vt:i4>10</vt:i4>
      </vt:variant>
    </vt:vector>
  </HeadingPairs>
  <TitlesOfParts>
    <vt:vector size="18" baseType="lpstr">
      <vt:lpstr>Arial</vt:lpstr>
      <vt:lpstr>Calibri</vt:lpstr>
      <vt:lpstr>Tahoma</vt:lpstr>
      <vt:lpstr>Times New Roman</vt:lpstr>
      <vt:lpstr>KONUŞMACI TANITMA - DALE CARNEGIE TRAINING (R)</vt:lpstr>
      <vt:lpstr>1_KONUŞMACI TANITMA - DALE CARNEGIE TRAINING (R)</vt:lpstr>
      <vt:lpstr>2_KONUŞMACI TANITMA - DALE CARNEGIE TRAINING (R)</vt:lpstr>
      <vt:lpstr>3_KONUŞMACI TANITMA - DALE CARNEGIE TRAINING (R)</vt:lpstr>
      <vt:lpstr>Yahudiliğin İnanç Esasları</vt:lpstr>
      <vt:lpstr>İnancın 13 maddesi</vt:lpstr>
      <vt:lpstr>   On Emir    Hz. Musa’ya iki levhaya yazılı olarak verilmiştir </vt:lpstr>
      <vt:lpstr>Yahudi inanç esasları hangi unsurlara dayanmaktadır?</vt:lpstr>
      <vt:lpstr>Tanrının iki ismi</vt:lpstr>
      <vt:lpstr>Yahudiler meleklere inanır mı?</vt:lpstr>
      <vt:lpstr>Mesih inancı</vt:lpstr>
      <vt:lpstr>Beklenen Mesih ne zaman gelecek?</vt:lpstr>
      <vt:lpstr>Yahudiler ahirete nasıl inanır?</vt:lpstr>
      <vt:lpstr>Yahudilik ve misyonerlik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Yahudiliğin İnanç Esasları</dc:title>
  <dc:creator>Baki Adam</dc:creator>
  <cp:lastModifiedBy>Baki Adam</cp:lastModifiedBy>
  <cp:revision>1</cp:revision>
  <dcterms:created xsi:type="dcterms:W3CDTF">2018-01-22T15:59:24Z</dcterms:created>
  <dcterms:modified xsi:type="dcterms:W3CDTF">2018-01-22T16:00:11Z</dcterms:modified>
</cp:coreProperties>
</file>