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6" r:id="rId11"/>
    <p:sldId id="263"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a:t>
            </a:r>
            <a:r>
              <a:rPr lang="tr-TR" sz="3200" smtClean="0"/>
              <a:t>Kronik yoksulluk</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Ayrıca yoksulluğu; bir kişinin, olanaklarını gerçekleştirmesine müsaade etmeyecek derecede muhtaç olması olarak da tanımlamak mümkündür. Bilindiği gibi insanın olanakları, insana özgü etkinliklerdir. İnsanlara asgari yaşam standartları ve temel hakları sağlanmadan olanaklarını gerçekleştirmelerinin mümkün olmadığını belirtilmektedir. Bu bağlamda yoksulluğun ekonomik yönü yanında sosyal yönü de vurgulanmaktadır.</a:t>
            </a:r>
            <a:endParaRPr lang="tr-TR" sz="2800" dirty="0"/>
          </a:p>
        </p:txBody>
      </p:sp>
    </p:spTree>
    <p:extLst>
      <p:ext uri="{BB962C8B-B14F-4D97-AF65-F5344CB8AC3E}">
        <p14:creationId xmlns:p14="http://schemas.microsoft.com/office/powerpoint/2010/main" val="304417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dirty="0"/>
              <a:t> Transaction</a:t>
            </a:r>
            <a:endParaRPr lang="tr-TR" dirty="0"/>
          </a:p>
          <a:p>
            <a:endParaRPr lang="tr-TR" dirty="0"/>
          </a:p>
        </p:txBody>
      </p:sp>
    </p:spTree>
    <p:extLst>
      <p:ext uri="{BB962C8B-B14F-4D97-AF65-F5344CB8AC3E}">
        <p14:creationId xmlns:p14="http://schemas.microsoft.com/office/powerpoint/2010/main" val="2275243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algn="just"/>
            <a:r>
              <a:rPr lang="tr-TR" dirty="0"/>
              <a:t>Genel olarak yoksulluk, kişinin yaşamını devam ettirebilmesi için yeterli kaynağa sahip olmamasıdır. Burada ifade edilmek istenen “mutlak </a:t>
            </a:r>
            <a:r>
              <a:rPr lang="tr-TR" dirty="0" err="1"/>
              <a:t>yoksulluk”tur</a:t>
            </a:r>
            <a:r>
              <a:rPr lang="tr-TR" dirty="0"/>
              <a:t>. </a:t>
            </a:r>
            <a:endParaRPr lang="tr-TR" dirty="0" smtClean="0"/>
          </a:p>
          <a:p>
            <a:pPr algn="just"/>
            <a:endParaRPr lang="tr-TR" dirty="0" smtClean="0"/>
          </a:p>
          <a:p>
            <a:pPr algn="just"/>
            <a:r>
              <a:rPr lang="tr-TR" dirty="0" err="1" smtClean="0"/>
              <a:t>Zastrow</a:t>
            </a:r>
            <a:r>
              <a:rPr lang="tr-TR" dirty="0" smtClean="0"/>
              <a:t> </a:t>
            </a:r>
            <a:r>
              <a:rPr lang="tr-TR" dirty="0"/>
              <a:t>mutlak yoksulluğu, bir bireyin ya da ailenin refahı için gerekli mal ve hizmetin sağlanmaması olarak açıklamaktadır.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708920"/>
            <a:ext cx="8229600" cy="3448040"/>
          </a:xfrm>
        </p:spPr>
        <p:txBody>
          <a:bodyPr/>
          <a:lstStyle/>
          <a:p>
            <a:pPr algn="just"/>
            <a:r>
              <a:rPr lang="tr-TR" dirty="0"/>
              <a:t>Altay’a göre mutlak yoksulluk, hane halkı ya da bireyin yaşamını sürdürebilecek asgari refah düzeyini yakalayamamasıdır.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a:t>Mutlak yoksulluğun ortaya çıkarılması bireylerin yaşamlarını sürdürebilmeleri için gerekli olan minimum tüketim ihtiyaçlarının belirlenmesini gerektirir. </a:t>
            </a:r>
            <a:endParaRPr lang="tr-TR" dirty="0" smtClean="0"/>
          </a:p>
          <a:p>
            <a:pPr algn="just"/>
            <a:endParaRPr lang="tr-TR" dirty="0"/>
          </a:p>
          <a:p>
            <a:pPr algn="just"/>
            <a:r>
              <a:rPr lang="tr-TR" dirty="0" smtClean="0"/>
              <a:t>Mutlak </a:t>
            </a:r>
            <a:r>
              <a:rPr lang="tr-TR" dirty="0"/>
              <a:t>yoksulluk gıda ve gıda dışı bileşenler dikkate alınarak ayrı ayrı belirlenebilmektedir. </a:t>
            </a:r>
            <a:endParaRPr lang="tr-TR" dirty="0" smtClean="0"/>
          </a:p>
          <a:p>
            <a:pPr algn="just"/>
            <a:endParaRPr lang="tr-TR" dirty="0"/>
          </a:p>
          <a:p>
            <a:pPr algn="just"/>
            <a:r>
              <a:rPr lang="tr-TR" dirty="0" smtClean="0"/>
              <a:t>Sadece </a:t>
            </a:r>
            <a:r>
              <a:rPr lang="tr-TR" dirty="0"/>
              <a:t>gıda harcamalarını esas alan mutlak açlık sınırının hesaplanması; ‘</a:t>
            </a:r>
            <a:r>
              <a:rPr lang="tr-TR" dirty="0" err="1"/>
              <a:t>minumum</a:t>
            </a:r>
            <a:r>
              <a:rPr lang="tr-TR" dirty="0"/>
              <a:t> temel gıda maddesinden oluşan gıda sepetinin maliyetiyle’ hesaplanır.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Tüm nüfus için önerilen kişi başına günlük alınması gereken kalori miktarı esas alınarak, bunun altında kalori alan fertler bir yoksulluk çizgisi oluştururlar. </a:t>
            </a:r>
            <a:endParaRPr lang="tr-TR" dirty="0" smtClean="0"/>
          </a:p>
          <a:p>
            <a:pPr algn="just"/>
            <a:r>
              <a:rPr lang="tr-TR" dirty="0" smtClean="0"/>
              <a:t>Mutlak </a:t>
            </a:r>
            <a:r>
              <a:rPr lang="tr-TR" dirty="0"/>
              <a:t>yoksulluk sınırı gıda harcamalarına ek olarak temel gereksinimleri de (eğitim, sağlık, barınma, giyim) göz önüne alarak hesaplanabilir. </a:t>
            </a:r>
          </a:p>
          <a:p>
            <a:pPr algn="just"/>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a:t>Yoksulluğun ölçümü ile ilgili çalışmalarda bulunan </a:t>
            </a:r>
            <a:r>
              <a:rPr lang="tr-TR" dirty="0" err="1"/>
              <a:t>Atkinson</a:t>
            </a:r>
            <a:r>
              <a:rPr lang="tr-TR" dirty="0"/>
              <a:t> yoksulluğu “göreli yoksulluk” kavramı ile açıklamıştır. </a:t>
            </a:r>
            <a:endParaRPr lang="tr-TR" dirty="0" smtClean="0"/>
          </a:p>
          <a:p>
            <a:pPr algn="just"/>
            <a:endParaRPr lang="tr-TR" dirty="0"/>
          </a:p>
          <a:p>
            <a:pPr algn="just"/>
            <a:r>
              <a:rPr lang="tr-TR" dirty="0" smtClean="0"/>
              <a:t>Göreli </a:t>
            </a:r>
            <a:r>
              <a:rPr lang="tr-TR" dirty="0"/>
              <a:t>yoksulluğu bir toplumdaki yoksul aile/birey ile aynı toplumda yaşayan ve ortalama yaşam standartlarını sağlamış aile/birey arasındaki gelir ve yaşam biçimi farkı olarak tanımlamaktadır.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Göreli yoksulluk insanların yalnızca biyolojik olarak değil toplumsal olarak kendini geliştirebilmesi için gerekli tüketim ve yaşam biçimi düzeyi olarak ifade edilmektedir. </a:t>
            </a:r>
            <a:endParaRPr lang="tr-TR" dirty="0" smtClean="0"/>
          </a:p>
          <a:p>
            <a:pPr algn="just"/>
            <a:endParaRPr lang="tr-TR" dirty="0"/>
          </a:p>
          <a:p>
            <a:pPr algn="just"/>
            <a:r>
              <a:rPr lang="tr-TR" dirty="0" smtClean="0"/>
              <a:t>Diğer </a:t>
            </a:r>
            <a:r>
              <a:rPr lang="tr-TR" dirty="0"/>
              <a:t>bir deyişle göreli yoksulluk,  toplumun ortalama refah düzeyinin belirli bir oranının altında olmayı ifade etmektedir. Buna göre, belirli gelir düzeyine sahip bir kişi, daha üst gelir düzeyine sahip diğer kişiyle karşılaştırıldığında görece yoksuldur.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Yoksulluğu göreli bir kavram olarak yorumlayan ve sosyal yönü daha fazla olan göreli yoksulluk, yoksulluğu bireyin gereksinmelerini karşılama derecesi yönüyle toplumun diğer bireyleri karşısındaki durumuna göre tanımlamaktadır. Yoksulluğun göreli olarak tanımlanmasında ya nüfusun düşük gelirli bir oranı yoksul olarak alınmakta ya da ortalama gelir düzeyinde bir sınır saptanarak bu sınırın altında gelire sahip olanlar yoksul olarak tanımlanmaktadır. </a:t>
            </a:r>
            <a:endParaRPr lang="tr-TR" sz="2800" dirty="0"/>
          </a:p>
        </p:txBody>
      </p:sp>
    </p:spTree>
    <p:extLst>
      <p:ext uri="{BB962C8B-B14F-4D97-AF65-F5344CB8AC3E}">
        <p14:creationId xmlns:p14="http://schemas.microsoft.com/office/powerpoint/2010/main" val="3600819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Mutlak yoksulluk tanımlarını, kişi başı sabit bir reel gelir (harcama) düzeyi temelinde yaparken; göreli yoksulluk başka bazı sosyal grupların kişi başı reel geliri (ya da harcaması) şeklinde tanımlar, göreli yoksulluk kavramı farklı grupların sahip olduğu mutlak gelir düzeyinden daha ziyade gelir ve refahın dağılımındaki farklılıklara odaklanır. Göreli yoksulluk çizgisi hesaplanırken atılacak ilk adım araştırmanın yapılacağı sosyal topluluğun ortalama refah seviyesinin belirlenmesidir. Bu aşamada refah ölçüsü olarak hem gelir düzeyi hem de tüketim düzeyi belirlenebilir. Daha sonra bu düzeyin belli bir oranı ise yoksulluk çizgisini verir.</a:t>
            </a:r>
            <a:endParaRPr lang="tr-TR" dirty="0"/>
          </a:p>
        </p:txBody>
      </p:sp>
    </p:spTree>
    <p:extLst>
      <p:ext uri="{BB962C8B-B14F-4D97-AF65-F5344CB8AC3E}">
        <p14:creationId xmlns:p14="http://schemas.microsoft.com/office/powerpoint/2010/main" val="9146335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TotalTime>
  <Words>563</Words>
  <Application>Microsoft Office PowerPoint</Application>
  <PresentationFormat>Ekran Gösterisi (4:3)</PresentationFormat>
  <Paragraphs>31</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2020-05-02T10:53:19Z</dcterms:modified>
</cp:coreProperties>
</file>