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331" r:id="rId3"/>
    <p:sldId id="258" r:id="rId4"/>
    <p:sldId id="292" r:id="rId5"/>
    <p:sldId id="330" r:id="rId6"/>
    <p:sldId id="332" r:id="rId7"/>
    <p:sldId id="333" r:id="rId8"/>
    <p:sldId id="334" r:id="rId9"/>
    <p:sldId id="329" r:id="rId10"/>
    <p:sldId id="259" r:id="rId11"/>
    <p:sldId id="260" r:id="rId12"/>
    <p:sldId id="261" r:id="rId13"/>
    <p:sldId id="262" r:id="rId14"/>
    <p:sldId id="263" r:id="rId15"/>
    <p:sldId id="266" r:id="rId16"/>
    <p:sldId id="271" r:id="rId17"/>
    <p:sldId id="272" r:id="rId18"/>
    <p:sldId id="273" r:id="rId19"/>
    <p:sldId id="274" r:id="rId20"/>
    <p:sldId id="275" r:id="rId21"/>
    <p:sldId id="276" r:id="rId22"/>
    <p:sldId id="277" r:id="rId23"/>
    <p:sldId id="278" r:id="rId24"/>
    <p:sldId id="279" r:id="rId25"/>
    <p:sldId id="280" r:id="rId26"/>
    <p:sldId id="335" r:id="rId27"/>
    <p:sldId id="281" r:id="rId28"/>
    <p:sldId id="282"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09600"/>
    <a:srgbClr val="253600"/>
    <a:srgbClr val="6C2900"/>
    <a:srgbClr val="2597FF"/>
    <a:srgbClr val="FF9E1D"/>
    <a:srgbClr val="D68B1C"/>
    <a:srgbClr val="6CA800"/>
    <a:srgbClr val="EE7D00"/>
    <a:srgbClr val="552579"/>
    <a:srgbClr val="D096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Tema Uygulanmış Stil 2 - Vurgu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ema Uygulanmış Stil 2 - Vurgu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ema Uygulanmış Stil 2 - Vurgu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16DA210-FB5B-4158-B5E0-FEB733F419BA}" styleName="Açık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98" autoAdjust="0"/>
    <p:restoredTop sz="94660"/>
  </p:normalViewPr>
  <p:slideViewPr>
    <p:cSldViewPr>
      <p:cViewPr varScale="1">
        <p:scale>
          <a:sx n="70" d="100"/>
          <a:sy n="70" d="100"/>
        </p:scale>
        <p:origin x="1356" y="72"/>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2A0AB9-41B1-4BB2-9EFC-3659565352FA}" type="doc">
      <dgm:prSet loTypeId="urn:microsoft.com/office/officeart/2005/8/layout/vList2" loCatId="list" qsTypeId="urn:microsoft.com/office/officeart/2005/8/quickstyle/3d2" qsCatId="3D" csTypeId="urn:microsoft.com/office/officeart/2005/8/colors/colorful1" csCatId="colorful"/>
      <dgm:spPr/>
      <dgm:t>
        <a:bodyPr/>
        <a:lstStyle/>
        <a:p>
          <a:endParaRPr lang="tr-TR"/>
        </a:p>
      </dgm:t>
    </dgm:pt>
    <dgm:pt modelId="{15E769E0-7E51-432D-ADB1-C92AEF7B8527}">
      <dgm:prSet/>
      <dgm:spPr/>
      <dgm:t>
        <a:bodyPr/>
        <a:lstStyle/>
        <a:p>
          <a:pPr rtl="0"/>
          <a:r>
            <a:rPr lang="tr-TR" b="1" smtClean="0"/>
            <a:t>Test hazırlarken (planlanırken) aşağıdaki aşamalardan geçilir: </a:t>
          </a:r>
          <a:endParaRPr lang="tr-TR"/>
        </a:p>
      </dgm:t>
    </dgm:pt>
    <dgm:pt modelId="{1AE78F09-7E10-4692-B79D-EE0C57262D0A}" type="parTrans" cxnId="{1F622880-A76E-4438-A83E-529D7578A06B}">
      <dgm:prSet/>
      <dgm:spPr/>
      <dgm:t>
        <a:bodyPr/>
        <a:lstStyle/>
        <a:p>
          <a:endParaRPr lang="tr-TR"/>
        </a:p>
      </dgm:t>
    </dgm:pt>
    <dgm:pt modelId="{B9DB9A6C-1EE7-4A47-9394-753BCDF5EBB9}" type="sibTrans" cxnId="{1F622880-A76E-4438-A83E-529D7578A06B}">
      <dgm:prSet/>
      <dgm:spPr/>
      <dgm:t>
        <a:bodyPr/>
        <a:lstStyle/>
        <a:p>
          <a:endParaRPr lang="tr-TR"/>
        </a:p>
      </dgm:t>
    </dgm:pt>
    <dgm:pt modelId="{FD3CA5C1-63D0-4EE5-ACC6-0A5134A92994}">
      <dgm:prSet/>
      <dgm:spPr/>
      <dgm:t>
        <a:bodyPr/>
        <a:lstStyle/>
        <a:p>
          <a:pPr rtl="0"/>
          <a:r>
            <a:rPr lang="tr-TR" b="1" smtClean="0"/>
            <a:t>1. </a:t>
          </a:r>
          <a:r>
            <a:rPr lang="tr-TR" smtClean="0"/>
            <a:t>Testin amacının ve kapsamının belirlenmesi </a:t>
          </a:r>
          <a:endParaRPr lang="tr-TR"/>
        </a:p>
      </dgm:t>
    </dgm:pt>
    <dgm:pt modelId="{090D9621-0EDE-4BF0-A268-BA45AD25E5A4}" type="parTrans" cxnId="{2DA1870B-CE4C-4082-8433-ADBA0799EA27}">
      <dgm:prSet/>
      <dgm:spPr/>
      <dgm:t>
        <a:bodyPr/>
        <a:lstStyle/>
        <a:p>
          <a:endParaRPr lang="tr-TR"/>
        </a:p>
      </dgm:t>
    </dgm:pt>
    <dgm:pt modelId="{D34D6C07-3A4F-4A23-AF03-2787391898C1}" type="sibTrans" cxnId="{2DA1870B-CE4C-4082-8433-ADBA0799EA27}">
      <dgm:prSet/>
      <dgm:spPr/>
      <dgm:t>
        <a:bodyPr/>
        <a:lstStyle/>
        <a:p>
          <a:endParaRPr lang="tr-TR"/>
        </a:p>
      </dgm:t>
    </dgm:pt>
    <dgm:pt modelId="{D6963626-E3AF-4800-A319-203C4DD8D9F1}">
      <dgm:prSet/>
      <dgm:spPr/>
      <dgm:t>
        <a:bodyPr/>
        <a:lstStyle/>
        <a:p>
          <a:pPr rtl="0"/>
          <a:r>
            <a:rPr lang="tr-TR" b="1" dirty="0" smtClean="0"/>
            <a:t>2. </a:t>
          </a:r>
          <a:r>
            <a:rPr lang="tr-TR" dirty="0" smtClean="0"/>
            <a:t>Testle ölçülecek özelliklerin (davranışların) belirlenmesi </a:t>
          </a:r>
          <a:endParaRPr lang="tr-TR" dirty="0"/>
        </a:p>
      </dgm:t>
    </dgm:pt>
    <dgm:pt modelId="{2D0040EF-E016-4401-AC14-B123F15466EB}" type="parTrans" cxnId="{8C5F37B7-C5F8-4384-A1FC-23D043301CB9}">
      <dgm:prSet/>
      <dgm:spPr/>
      <dgm:t>
        <a:bodyPr/>
        <a:lstStyle/>
        <a:p>
          <a:endParaRPr lang="tr-TR"/>
        </a:p>
      </dgm:t>
    </dgm:pt>
    <dgm:pt modelId="{C34A8ABF-B16E-4B9B-84D3-04933E59717C}" type="sibTrans" cxnId="{8C5F37B7-C5F8-4384-A1FC-23D043301CB9}">
      <dgm:prSet/>
      <dgm:spPr/>
      <dgm:t>
        <a:bodyPr/>
        <a:lstStyle/>
        <a:p>
          <a:endParaRPr lang="tr-TR"/>
        </a:p>
      </dgm:t>
    </dgm:pt>
    <dgm:pt modelId="{66A3C53F-BABE-487B-9AEA-0DBD1C7B140A}">
      <dgm:prSet/>
      <dgm:spPr/>
      <dgm:t>
        <a:bodyPr/>
        <a:lstStyle/>
        <a:p>
          <a:pPr rtl="0"/>
          <a:r>
            <a:rPr lang="tr-TR" b="1" dirty="0" smtClean="0"/>
            <a:t>3. </a:t>
          </a:r>
          <a:r>
            <a:rPr lang="tr-TR" dirty="0" smtClean="0"/>
            <a:t>Belirtke tablosu hazırlama </a:t>
          </a:r>
          <a:endParaRPr lang="tr-TR" dirty="0"/>
        </a:p>
      </dgm:t>
    </dgm:pt>
    <dgm:pt modelId="{122A492B-A89C-4CB2-887C-9599A9834F0A}" type="parTrans" cxnId="{3B40BC86-FB11-40FF-A031-34D4127E7195}">
      <dgm:prSet/>
      <dgm:spPr/>
      <dgm:t>
        <a:bodyPr/>
        <a:lstStyle/>
        <a:p>
          <a:endParaRPr lang="tr-TR"/>
        </a:p>
      </dgm:t>
    </dgm:pt>
    <dgm:pt modelId="{4C70487D-EF8F-4A37-9A42-0834C1585E27}" type="sibTrans" cxnId="{3B40BC86-FB11-40FF-A031-34D4127E7195}">
      <dgm:prSet/>
      <dgm:spPr/>
      <dgm:t>
        <a:bodyPr/>
        <a:lstStyle/>
        <a:p>
          <a:endParaRPr lang="tr-TR"/>
        </a:p>
      </dgm:t>
    </dgm:pt>
    <dgm:pt modelId="{E88AEFC3-EEE1-4FA9-96D5-D5CDE35218B2}">
      <dgm:prSet/>
      <dgm:spPr/>
      <dgm:t>
        <a:bodyPr/>
        <a:lstStyle/>
        <a:p>
          <a:pPr rtl="0"/>
          <a:r>
            <a:rPr lang="tr-TR" b="1" smtClean="0"/>
            <a:t>4. </a:t>
          </a:r>
          <a:r>
            <a:rPr lang="tr-TR" smtClean="0"/>
            <a:t>Kullanılacak soru (madde) türünün ve sayısının belirlenmesi </a:t>
          </a:r>
          <a:endParaRPr lang="tr-TR"/>
        </a:p>
      </dgm:t>
    </dgm:pt>
    <dgm:pt modelId="{1B1F54FF-5EFA-4203-8400-7A195C5C12B7}" type="parTrans" cxnId="{A74260E2-8328-4AAC-AD8F-1467F28FE7C3}">
      <dgm:prSet/>
      <dgm:spPr/>
      <dgm:t>
        <a:bodyPr/>
        <a:lstStyle/>
        <a:p>
          <a:endParaRPr lang="tr-TR"/>
        </a:p>
      </dgm:t>
    </dgm:pt>
    <dgm:pt modelId="{ECED5B72-83F8-4099-8DB3-CC9B4EBA1F16}" type="sibTrans" cxnId="{A74260E2-8328-4AAC-AD8F-1467F28FE7C3}">
      <dgm:prSet/>
      <dgm:spPr/>
      <dgm:t>
        <a:bodyPr/>
        <a:lstStyle/>
        <a:p>
          <a:endParaRPr lang="tr-TR"/>
        </a:p>
      </dgm:t>
    </dgm:pt>
    <dgm:pt modelId="{7D0F9463-3BB7-49A5-801E-A1A70627DC14}">
      <dgm:prSet/>
      <dgm:spPr/>
      <dgm:t>
        <a:bodyPr/>
        <a:lstStyle/>
        <a:p>
          <a:pPr rtl="0"/>
          <a:r>
            <a:rPr lang="tr-TR" b="1" smtClean="0"/>
            <a:t>5. </a:t>
          </a:r>
          <a:r>
            <a:rPr lang="tr-TR" smtClean="0"/>
            <a:t>Soruların yazılması (soru havuzunun oluşturulması) </a:t>
          </a:r>
          <a:endParaRPr lang="tr-TR"/>
        </a:p>
      </dgm:t>
    </dgm:pt>
    <dgm:pt modelId="{98E5CFFE-25FC-4CB1-890D-99C1A654AEFA}" type="parTrans" cxnId="{1554AFD8-77FA-4DDA-873B-F421063B5F24}">
      <dgm:prSet/>
      <dgm:spPr/>
      <dgm:t>
        <a:bodyPr/>
        <a:lstStyle/>
        <a:p>
          <a:endParaRPr lang="tr-TR"/>
        </a:p>
      </dgm:t>
    </dgm:pt>
    <dgm:pt modelId="{203D9BA8-5720-44AC-8EF6-0FA558DAF5D2}" type="sibTrans" cxnId="{1554AFD8-77FA-4DDA-873B-F421063B5F24}">
      <dgm:prSet/>
      <dgm:spPr/>
      <dgm:t>
        <a:bodyPr/>
        <a:lstStyle/>
        <a:p>
          <a:endParaRPr lang="tr-TR"/>
        </a:p>
      </dgm:t>
    </dgm:pt>
    <dgm:pt modelId="{DD38C938-5E1F-46BD-BDE7-697F0D4F3E7F}">
      <dgm:prSet/>
      <dgm:spPr/>
      <dgm:t>
        <a:bodyPr/>
        <a:lstStyle/>
        <a:p>
          <a:pPr rtl="0"/>
          <a:r>
            <a:rPr lang="tr-TR" b="1" smtClean="0"/>
            <a:t>6. </a:t>
          </a:r>
          <a:r>
            <a:rPr lang="tr-TR" smtClean="0"/>
            <a:t>Soruların (maddelerin) gözden geçirilmesi (redaksiyonu) ve seçilmesi </a:t>
          </a:r>
          <a:endParaRPr lang="tr-TR"/>
        </a:p>
      </dgm:t>
    </dgm:pt>
    <dgm:pt modelId="{9D5CCC76-CAAA-4593-A706-47DD01166A5A}" type="parTrans" cxnId="{6374DD35-C358-4A6D-A15B-6FF185327AA7}">
      <dgm:prSet/>
      <dgm:spPr/>
      <dgm:t>
        <a:bodyPr/>
        <a:lstStyle/>
        <a:p>
          <a:endParaRPr lang="tr-TR"/>
        </a:p>
      </dgm:t>
    </dgm:pt>
    <dgm:pt modelId="{297CA1FC-E39F-4D4B-BB2D-978414AAF2B0}" type="sibTrans" cxnId="{6374DD35-C358-4A6D-A15B-6FF185327AA7}">
      <dgm:prSet/>
      <dgm:spPr/>
      <dgm:t>
        <a:bodyPr/>
        <a:lstStyle/>
        <a:p>
          <a:endParaRPr lang="tr-TR"/>
        </a:p>
      </dgm:t>
    </dgm:pt>
    <dgm:pt modelId="{6963A12B-81B5-4A15-AEC7-9E3C64006622}">
      <dgm:prSet/>
      <dgm:spPr/>
      <dgm:t>
        <a:bodyPr/>
        <a:lstStyle/>
        <a:p>
          <a:pPr rtl="0"/>
          <a:r>
            <a:rPr lang="tr-TR" b="1" dirty="0" smtClean="0"/>
            <a:t>7. </a:t>
          </a:r>
          <a:r>
            <a:rPr lang="tr-TR" dirty="0" smtClean="0"/>
            <a:t>Soruların çoğaltmaya hazırlanması </a:t>
          </a:r>
          <a:endParaRPr lang="tr-TR" dirty="0"/>
        </a:p>
      </dgm:t>
    </dgm:pt>
    <dgm:pt modelId="{62344792-8E26-47E4-8FAE-F1C3C3C5B6F3}" type="parTrans" cxnId="{82B8E3EF-2FE0-4137-8640-24D6AF31D80A}">
      <dgm:prSet/>
      <dgm:spPr/>
      <dgm:t>
        <a:bodyPr/>
        <a:lstStyle/>
        <a:p>
          <a:endParaRPr lang="tr-TR"/>
        </a:p>
      </dgm:t>
    </dgm:pt>
    <dgm:pt modelId="{DB9996E0-C619-4C21-994C-9FDCBE4631D9}" type="sibTrans" cxnId="{82B8E3EF-2FE0-4137-8640-24D6AF31D80A}">
      <dgm:prSet/>
      <dgm:spPr/>
      <dgm:t>
        <a:bodyPr/>
        <a:lstStyle/>
        <a:p>
          <a:endParaRPr lang="tr-TR"/>
        </a:p>
      </dgm:t>
    </dgm:pt>
    <dgm:pt modelId="{4A04F477-0634-4466-98FD-2C77C90D78E9}">
      <dgm:prSet/>
      <dgm:spPr/>
      <dgm:t>
        <a:bodyPr/>
        <a:lstStyle/>
        <a:p>
          <a:pPr rtl="0"/>
          <a:r>
            <a:rPr lang="tr-TR" b="1" smtClean="0"/>
            <a:t>8. </a:t>
          </a:r>
          <a:r>
            <a:rPr lang="tr-TR" smtClean="0"/>
            <a:t>Uygulama </a:t>
          </a:r>
          <a:endParaRPr lang="tr-TR"/>
        </a:p>
      </dgm:t>
    </dgm:pt>
    <dgm:pt modelId="{E9A0E024-2C62-46FF-ACA3-61AAAC1661BE}" type="parTrans" cxnId="{3787AD11-8706-4B29-83B7-76EE842F4FFA}">
      <dgm:prSet/>
      <dgm:spPr/>
      <dgm:t>
        <a:bodyPr/>
        <a:lstStyle/>
        <a:p>
          <a:endParaRPr lang="tr-TR"/>
        </a:p>
      </dgm:t>
    </dgm:pt>
    <dgm:pt modelId="{BF06E4FF-1A36-45C7-8526-4EFAEC256153}" type="sibTrans" cxnId="{3787AD11-8706-4B29-83B7-76EE842F4FFA}">
      <dgm:prSet/>
      <dgm:spPr/>
      <dgm:t>
        <a:bodyPr/>
        <a:lstStyle/>
        <a:p>
          <a:endParaRPr lang="tr-TR"/>
        </a:p>
      </dgm:t>
    </dgm:pt>
    <dgm:pt modelId="{B06A913F-6209-4D7B-B17F-8B18C0ADC53C}">
      <dgm:prSet/>
      <dgm:spPr/>
      <dgm:t>
        <a:bodyPr/>
        <a:lstStyle/>
        <a:p>
          <a:pPr rtl="0"/>
          <a:r>
            <a:rPr lang="tr-TR" b="1" smtClean="0"/>
            <a:t>9. </a:t>
          </a:r>
          <a:r>
            <a:rPr lang="tr-TR" smtClean="0"/>
            <a:t>Puanlama </a:t>
          </a:r>
          <a:endParaRPr lang="tr-TR"/>
        </a:p>
      </dgm:t>
    </dgm:pt>
    <dgm:pt modelId="{DB481015-A7A1-49B4-B02A-5B87F21A34F1}" type="parTrans" cxnId="{911E84E0-7A5F-4F4B-8166-3D307DDFB5B9}">
      <dgm:prSet/>
      <dgm:spPr/>
      <dgm:t>
        <a:bodyPr/>
        <a:lstStyle/>
        <a:p>
          <a:endParaRPr lang="tr-TR"/>
        </a:p>
      </dgm:t>
    </dgm:pt>
    <dgm:pt modelId="{A7420DC0-0A27-4A58-8FA6-22C3B7881987}" type="sibTrans" cxnId="{911E84E0-7A5F-4F4B-8166-3D307DDFB5B9}">
      <dgm:prSet/>
      <dgm:spPr/>
      <dgm:t>
        <a:bodyPr/>
        <a:lstStyle/>
        <a:p>
          <a:endParaRPr lang="tr-TR"/>
        </a:p>
      </dgm:t>
    </dgm:pt>
    <dgm:pt modelId="{89856A86-F981-4BAF-85EE-7AF6CED55EDA}" type="pres">
      <dgm:prSet presAssocID="{D52A0AB9-41B1-4BB2-9EFC-3659565352FA}" presName="linear" presStyleCnt="0">
        <dgm:presLayoutVars>
          <dgm:animLvl val="lvl"/>
          <dgm:resizeHandles val="exact"/>
        </dgm:presLayoutVars>
      </dgm:prSet>
      <dgm:spPr/>
      <dgm:t>
        <a:bodyPr/>
        <a:lstStyle/>
        <a:p>
          <a:endParaRPr lang="tr-TR"/>
        </a:p>
      </dgm:t>
    </dgm:pt>
    <dgm:pt modelId="{3C1501E3-F662-4F20-A3A3-841ACBD6024A}" type="pres">
      <dgm:prSet presAssocID="{15E769E0-7E51-432D-ADB1-C92AEF7B8527}" presName="parentText" presStyleLbl="node1" presStyleIdx="0" presStyleCnt="10">
        <dgm:presLayoutVars>
          <dgm:chMax val="0"/>
          <dgm:bulletEnabled val="1"/>
        </dgm:presLayoutVars>
      </dgm:prSet>
      <dgm:spPr/>
      <dgm:t>
        <a:bodyPr/>
        <a:lstStyle/>
        <a:p>
          <a:endParaRPr lang="tr-TR"/>
        </a:p>
      </dgm:t>
    </dgm:pt>
    <dgm:pt modelId="{6CB38C48-FE98-4787-84EA-BEF29E9F899B}" type="pres">
      <dgm:prSet presAssocID="{B9DB9A6C-1EE7-4A47-9394-753BCDF5EBB9}" presName="spacer" presStyleCnt="0"/>
      <dgm:spPr/>
    </dgm:pt>
    <dgm:pt modelId="{1BFCB625-658F-491C-88CE-9346F632E8B6}" type="pres">
      <dgm:prSet presAssocID="{FD3CA5C1-63D0-4EE5-ACC6-0A5134A92994}" presName="parentText" presStyleLbl="node1" presStyleIdx="1" presStyleCnt="10">
        <dgm:presLayoutVars>
          <dgm:chMax val="0"/>
          <dgm:bulletEnabled val="1"/>
        </dgm:presLayoutVars>
      </dgm:prSet>
      <dgm:spPr/>
      <dgm:t>
        <a:bodyPr/>
        <a:lstStyle/>
        <a:p>
          <a:endParaRPr lang="tr-TR"/>
        </a:p>
      </dgm:t>
    </dgm:pt>
    <dgm:pt modelId="{9B2AF119-7315-4346-B14F-72F07B4EE998}" type="pres">
      <dgm:prSet presAssocID="{D34D6C07-3A4F-4A23-AF03-2787391898C1}" presName="spacer" presStyleCnt="0"/>
      <dgm:spPr/>
    </dgm:pt>
    <dgm:pt modelId="{B683539F-2369-4812-87A7-0B0D3DB111B5}" type="pres">
      <dgm:prSet presAssocID="{D6963626-E3AF-4800-A319-203C4DD8D9F1}" presName="parentText" presStyleLbl="node1" presStyleIdx="2" presStyleCnt="10">
        <dgm:presLayoutVars>
          <dgm:chMax val="0"/>
          <dgm:bulletEnabled val="1"/>
        </dgm:presLayoutVars>
      </dgm:prSet>
      <dgm:spPr/>
      <dgm:t>
        <a:bodyPr/>
        <a:lstStyle/>
        <a:p>
          <a:endParaRPr lang="tr-TR"/>
        </a:p>
      </dgm:t>
    </dgm:pt>
    <dgm:pt modelId="{FD582809-B578-4337-91B2-22D8A56D5FF8}" type="pres">
      <dgm:prSet presAssocID="{C34A8ABF-B16E-4B9B-84D3-04933E59717C}" presName="spacer" presStyleCnt="0"/>
      <dgm:spPr/>
    </dgm:pt>
    <dgm:pt modelId="{33DDE067-6268-42A3-B398-61C36D1C3ED4}" type="pres">
      <dgm:prSet presAssocID="{66A3C53F-BABE-487B-9AEA-0DBD1C7B140A}" presName="parentText" presStyleLbl="node1" presStyleIdx="3" presStyleCnt="10">
        <dgm:presLayoutVars>
          <dgm:chMax val="0"/>
          <dgm:bulletEnabled val="1"/>
        </dgm:presLayoutVars>
      </dgm:prSet>
      <dgm:spPr/>
      <dgm:t>
        <a:bodyPr/>
        <a:lstStyle/>
        <a:p>
          <a:endParaRPr lang="tr-TR"/>
        </a:p>
      </dgm:t>
    </dgm:pt>
    <dgm:pt modelId="{D6B9271A-8580-4F65-BC53-50F6911F27C4}" type="pres">
      <dgm:prSet presAssocID="{4C70487D-EF8F-4A37-9A42-0834C1585E27}" presName="spacer" presStyleCnt="0"/>
      <dgm:spPr/>
    </dgm:pt>
    <dgm:pt modelId="{5C5F55FB-4D78-4F0A-AF68-5715EC0E70EF}" type="pres">
      <dgm:prSet presAssocID="{E88AEFC3-EEE1-4FA9-96D5-D5CDE35218B2}" presName="parentText" presStyleLbl="node1" presStyleIdx="4" presStyleCnt="10">
        <dgm:presLayoutVars>
          <dgm:chMax val="0"/>
          <dgm:bulletEnabled val="1"/>
        </dgm:presLayoutVars>
      </dgm:prSet>
      <dgm:spPr/>
      <dgm:t>
        <a:bodyPr/>
        <a:lstStyle/>
        <a:p>
          <a:endParaRPr lang="tr-TR"/>
        </a:p>
      </dgm:t>
    </dgm:pt>
    <dgm:pt modelId="{66B603DC-95FE-447C-86C7-27A0BC04AE8D}" type="pres">
      <dgm:prSet presAssocID="{ECED5B72-83F8-4099-8DB3-CC9B4EBA1F16}" presName="spacer" presStyleCnt="0"/>
      <dgm:spPr/>
    </dgm:pt>
    <dgm:pt modelId="{C7B2521F-2A3D-4697-A817-9AD3AFAFEEB4}" type="pres">
      <dgm:prSet presAssocID="{7D0F9463-3BB7-49A5-801E-A1A70627DC14}" presName="parentText" presStyleLbl="node1" presStyleIdx="5" presStyleCnt="10">
        <dgm:presLayoutVars>
          <dgm:chMax val="0"/>
          <dgm:bulletEnabled val="1"/>
        </dgm:presLayoutVars>
      </dgm:prSet>
      <dgm:spPr/>
      <dgm:t>
        <a:bodyPr/>
        <a:lstStyle/>
        <a:p>
          <a:endParaRPr lang="tr-TR"/>
        </a:p>
      </dgm:t>
    </dgm:pt>
    <dgm:pt modelId="{C5403A2D-60CF-4C75-B7A8-0F2114528032}" type="pres">
      <dgm:prSet presAssocID="{203D9BA8-5720-44AC-8EF6-0FA558DAF5D2}" presName="spacer" presStyleCnt="0"/>
      <dgm:spPr/>
    </dgm:pt>
    <dgm:pt modelId="{E05CE299-66DE-4B21-BB6F-9E626381B8E1}" type="pres">
      <dgm:prSet presAssocID="{DD38C938-5E1F-46BD-BDE7-697F0D4F3E7F}" presName="parentText" presStyleLbl="node1" presStyleIdx="6" presStyleCnt="10">
        <dgm:presLayoutVars>
          <dgm:chMax val="0"/>
          <dgm:bulletEnabled val="1"/>
        </dgm:presLayoutVars>
      </dgm:prSet>
      <dgm:spPr/>
      <dgm:t>
        <a:bodyPr/>
        <a:lstStyle/>
        <a:p>
          <a:endParaRPr lang="tr-TR"/>
        </a:p>
      </dgm:t>
    </dgm:pt>
    <dgm:pt modelId="{4A27C33B-549E-4977-83FA-31694AC0476C}" type="pres">
      <dgm:prSet presAssocID="{297CA1FC-E39F-4D4B-BB2D-978414AAF2B0}" presName="spacer" presStyleCnt="0"/>
      <dgm:spPr/>
    </dgm:pt>
    <dgm:pt modelId="{F585AF17-E6DE-4F75-9A7A-75E9DBF966C6}" type="pres">
      <dgm:prSet presAssocID="{6963A12B-81B5-4A15-AEC7-9E3C64006622}" presName="parentText" presStyleLbl="node1" presStyleIdx="7" presStyleCnt="10">
        <dgm:presLayoutVars>
          <dgm:chMax val="0"/>
          <dgm:bulletEnabled val="1"/>
        </dgm:presLayoutVars>
      </dgm:prSet>
      <dgm:spPr/>
      <dgm:t>
        <a:bodyPr/>
        <a:lstStyle/>
        <a:p>
          <a:endParaRPr lang="tr-TR"/>
        </a:p>
      </dgm:t>
    </dgm:pt>
    <dgm:pt modelId="{05B7EF83-FE3C-45E8-8CBE-AC79168C38E4}" type="pres">
      <dgm:prSet presAssocID="{DB9996E0-C619-4C21-994C-9FDCBE4631D9}" presName="spacer" presStyleCnt="0"/>
      <dgm:spPr/>
    </dgm:pt>
    <dgm:pt modelId="{4714433F-B4AC-41BE-B4FC-64879AFC2044}" type="pres">
      <dgm:prSet presAssocID="{4A04F477-0634-4466-98FD-2C77C90D78E9}" presName="parentText" presStyleLbl="node1" presStyleIdx="8" presStyleCnt="10">
        <dgm:presLayoutVars>
          <dgm:chMax val="0"/>
          <dgm:bulletEnabled val="1"/>
        </dgm:presLayoutVars>
      </dgm:prSet>
      <dgm:spPr/>
      <dgm:t>
        <a:bodyPr/>
        <a:lstStyle/>
        <a:p>
          <a:endParaRPr lang="tr-TR"/>
        </a:p>
      </dgm:t>
    </dgm:pt>
    <dgm:pt modelId="{620694E1-647F-4F8E-ACC2-C1592B8B0F64}" type="pres">
      <dgm:prSet presAssocID="{BF06E4FF-1A36-45C7-8526-4EFAEC256153}" presName="spacer" presStyleCnt="0"/>
      <dgm:spPr/>
    </dgm:pt>
    <dgm:pt modelId="{61C4E8A3-EF7D-4980-A677-2A84242AAA8C}" type="pres">
      <dgm:prSet presAssocID="{B06A913F-6209-4D7B-B17F-8B18C0ADC53C}" presName="parentText" presStyleLbl="node1" presStyleIdx="9" presStyleCnt="10">
        <dgm:presLayoutVars>
          <dgm:chMax val="0"/>
          <dgm:bulletEnabled val="1"/>
        </dgm:presLayoutVars>
      </dgm:prSet>
      <dgm:spPr/>
      <dgm:t>
        <a:bodyPr/>
        <a:lstStyle/>
        <a:p>
          <a:endParaRPr lang="tr-TR"/>
        </a:p>
      </dgm:t>
    </dgm:pt>
  </dgm:ptLst>
  <dgm:cxnLst>
    <dgm:cxn modelId="{62D8E476-A349-4C4A-8931-98EA5E191E01}" type="presOf" srcId="{FD3CA5C1-63D0-4EE5-ACC6-0A5134A92994}" destId="{1BFCB625-658F-491C-88CE-9346F632E8B6}" srcOrd="0" destOrd="0" presId="urn:microsoft.com/office/officeart/2005/8/layout/vList2"/>
    <dgm:cxn modelId="{DDD9F131-7BD4-4D11-8727-98F507C69FDB}" type="presOf" srcId="{B06A913F-6209-4D7B-B17F-8B18C0ADC53C}" destId="{61C4E8A3-EF7D-4980-A677-2A84242AAA8C}" srcOrd="0" destOrd="0" presId="urn:microsoft.com/office/officeart/2005/8/layout/vList2"/>
    <dgm:cxn modelId="{C975E158-2777-462A-A465-9DAF5DFFC53B}" type="presOf" srcId="{4A04F477-0634-4466-98FD-2C77C90D78E9}" destId="{4714433F-B4AC-41BE-B4FC-64879AFC2044}" srcOrd="0" destOrd="0" presId="urn:microsoft.com/office/officeart/2005/8/layout/vList2"/>
    <dgm:cxn modelId="{5DD2C93C-5574-4E49-9D03-94691816CAC1}" type="presOf" srcId="{6963A12B-81B5-4A15-AEC7-9E3C64006622}" destId="{F585AF17-E6DE-4F75-9A7A-75E9DBF966C6}" srcOrd="0" destOrd="0" presId="urn:microsoft.com/office/officeart/2005/8/layout/vList2"/>
    <dgm:cxn modelId="{A1D7D70A-41EF-4705-A995-88065E67FD05}" type="presOf" srcId="{E88AEFC3-EEE1-4FA9-96D5-D5CDE35218B2}" destId="{5C5F55FB-4D78-4F0A-AF68-5715EC0E70EF}" srcOrd="0" destOrd="0" presId="urn:microsoft.com/office/officeart/2005/8/layout/vList2"/>
    <dgm:cxn modelId="{6374DD35-C358-4A6D-A15B-6FF185327AA7}" srcId="{D52A0AB9-41B1-4BB2-9EFC-3659565352FA}" destId="{DD38C938-5E1F-46BD-BDE7-697F0D4F3E7F}" srcOrd="6" destOrd="0" parTransId="{9D5CCC76-CAAA-4593-A706-47DD01166A5A}" sibTransId="{297CA1FC-E39F-4D4B-BB2D-978414AAF2B0}"/>
    <dgm:cxn modelId="{3B40BC86-FB11-40FF-A031-34D4127E7195}" srcId="{D52A0AB9-41B1-4BB2-9EFC-3659565352FA}" destId="{66A3C53F-BABE-487B-9AEA-0DBD1C7B140A}" srcOrd="3" destOrd="0" parTransId="{122A492B-A89C-4CB2-887C-9599A9834F0A}" sibTransId="{4C70487D-EF8F-4A37-9A42-0834C1585E27}"/>
    <dgm:cxn modelId="{1F622880-A76E-4438-A83E-529D7578A06B}" srcId="{D52A0AB9-41B1-4BB2-9EFC-3659565352FA}" destId="{15E769E0-7E51-432D-ADB1-C92AEF7B8527}" srcOrd="0" destOrd="0" parTransId="{1AE78F09-7E10-4692-B79D-EE0C57262D0A}" sibTransId="{B9DB9A6C-1EE7-4A47-9394-753BCDF5EBB9}"/>
    <dgm:cxn modelId="{8C5F37B7-C5F8-4384-A1FC-23D043301CB9}" srcId="{D52A0AB9-41B1-4BB2-9EFC-3659565352FA}" destId="{D6963626-E3AF-4800-A319-203C4DD8D9F1}" srcOrd="2" destOrd="0" parTransId="{2D0040EF-E016-4401-AC14-B123F15466EB}" sibTransId="{C34A8ABF-B16E-4B9B-84D3-04933E59717C}"/>
    <dgm:cxn modelId="{9ABF8671-1C11-4E84-8272-2FA2BF6A9AF9}" type="presOf" srcId="{7D0F9463-3BB7-49A5-801E-A1A70627DC14}" destId="{C7B2521F-2A3D-4697-A817-9AD3AFAFEEB4}" srcOrd="0" destOrd="0" presId="urn:microsoft.com/office/officeart/2005/8/layout/vList2"/>
    <dgm:cxn modelId="{2DA1870B-CE4C-4082-8433-ADBA0799EA27}" srcId="{D52A0AB9-41B1-4BB2-9EFC-3659565352FA}" destId="{FD3CA5C1-63D0-4EE5-ACC6-0A5134A92994}" srcOrd="1" destOrd="0" parTransId="{090D9621-0EDE-4BF0-A268-BA45AD25E5A4}" sibTransId="{D34D6C07-3A4F-4A23-AF03-2787391898C1}"/>
    <dgm:cxn modelId="{58AD6010-3883-4CB1-BFF5-0D7F79F7FC19}" type="presOf" srcId="{15E769E0-7E51-432D-ADB1-C92AEF7B8527}" destId="{3C1501E3-F662-4F20-A3A3-841ACBD6024A}" srcOrd="0" destOrd="0" presId="urn:microsoft.com/office/officeart/2005/8/layout/vList2"/>
    <dgm:cxn modelId="{076B1DE6-A1FA-4AFE-B7A6-F2903FC59E7E}" type="presOf" srcId="{D52A0AB9-41B1-4BB2-9EFC-3659565352FA}" destId="{89856A86-F981-4BAF-85EE-7AF6CED55EDA}" srcOrd="0" destOrd="0" presId="urn:microsoft.com/office/officeart/2005/8/layout/vList2"/>
    <dgm:cxn modelId="{3787AD11-8706-4B29-83B7-76EE842F4FFA}" srcId="{D52A0AB9-41B1-4BB2-9EFC-3659565352FA}" destId="{4A04F477-0634-4466-98FD-2C77C90D78E9}" srcOrd="8" destOrd="0" parTransId="{E9A0E024-2C62-46FF-ACA3-61AAAC1661BE}" sibTransId="{BF06E4FF-1A36-45C7-8526-4EFAEC256153}"/>
    <dgm:cxn modelId="{1554AFD8-77FA-4DDA-873B-F421063B5F24}" srcId="{D52A0AB9-41B1-4BB2-9EFC-3659565352FA}" destId="{7D0F9463-3BB7-49A5-801E-A1A70627DC14}" srcOrd="5" destOrd="0" parTransId="{98E5CFFE-25FC-4CB1-890D-99C1A654AEFA}" sibTransId="{203D9BA8-5720-44AC-8EF6-0FA558DAF5D2}"/>
    <dgm:cxn modelId="{E6CAB6B9-AF58-441E-8402-B20062F5AD82}" type="presOf" srcId="{DD38C938-5E1F-46BD-BDE7-697F0D4F3E7F}" destId="{E05CE299-66DE-4B21-BB6F-9E626381B8E1}" srcOrd="0" destOrd="0" presId="urn:microsoft.com/office/officeart/2005/8/layout/vList2"/>
    <dgm:cxn modelId="{A74260E2-8328-4AAC-AD8F-1467F28FE7C3}" srcId="{D52A0AB9-41B1-4BB2-9EFC-3659565352FA}" destId="{E88AEFC3-EEE1-4FA9-96D5-D5CDE35218B2}" srcOrd="4" destOrd="0" parTransId="{1B1F54FF-5EFA-4203-8400-7A195C5C12B7}" sibTransId="{ECED5B72-83F8-4099-8DB3-CC9B4EBA1F16}"/>
    <dgm:cxn modelId="{911E84E0-7A5F-4F4B-8166-3D307DDFB5B9}" srcId="{D52A0AB9-41B1-4BB2-9EFC-3659565352FA}" destId="{B06A913F-6209-4D7B-B17F-8B18C0ADC53C}" srcOrd="9" destOrd="0" parTransId="{DB481015-A7A1-49B4-B02A-5B87F21A34F1}" sibTransId="{A7420DC0-0A27-4A58-8FA6-22C3B7881987}"/>
    <dgm:cxn modelId="{A7580BE4-F899-4A06-9A49-7903B54506E8}" type="presOf" srcId="{66A3C53F-BABE-487B-9AEA-0DBD1C7B140A}" destId="{33DDE067-6268-42A3-B398-61C36D1C3ED4}" srcOrd="0" destOrd="0" presId="urn:microsoft.com/office/officeart/2005/8/layout/vList2"/>
    <dgm:cxn modelId="{82B8E3EF-2FE0-4137-8640-24D6AF31D80A}" srcId="{D52A0AB9-41B1-4BB2-9EFC-3659565352FA}" destId="{6963A12B-81B5-4A15-AEC7-9E3C64006622}" srcOrd="7" destOrd="0" parTransId="{62344792-8E26-47E4-8FAE-F1C3C3C5B6F3}" sibTransId="{DB9996E0-C619-4C21-994C-9FDCBE4631D9}"/>
    <dgm:cxn modelId="{36932A0D-6813-4773-8B12-3C86EAE54123}" type="presOf" srcId="{D6963626-E3AF-4800-A319-203C4DD8D9F1}" destId="{B683539F-2369-4812-87A7-0B0D3DB111B5}" srcOrd="0" destOrd="0" presId="urn:microsoft.com/office/officeart/2005/8/layout/vList2"/>
    <dgm:cxn modelId="{D8C736E1-7BEA-4379-95DF-3A7FAEAD1776}" type="presParOf" srcId="{89856A86-F981-4BAF-85EE-7AF6CED55EDA}" destId="{3C1501E3-F662-4F20-A3A3-841ACBD6024A}" srcOrd="0" destOrd="0" presId="urn:microsoft.com/office/officeart/2005/8/layout/vList2"/>
    <dgm:cxn modelId="{699C8A3E-F4D7-4367-8628-19E8C739E1CC}" type="presParOf" srcId="{89856A86-F981-4BAF-85EE-7AF6CED55EDA}" destId="{6CB38C48-FE98-4787-84EA-BEF29E9F899B}" srcOrd="1" destOrd="0" presId="urn:microsoft.com/office/officeart/2005/8/layout/vList2"/>
    <dgm:cxn modelId="{81D5741C-1E64-4087-82BE-F19824B4BBB4}" type="presParOf" srcId="{89856A86-F981-4BAF-85EE-7AF6CED55EDA}" destId="{1BFCB625-658F-491C-88CE-9346F632E8B6}" srcOrd="2" destOrd="0" presId="urn:microsoft.com/office/officeart/2005/8/layout/vList2"/>
    <dgm:cxn modelId="{D336422A-0A8C-41B1-8783-F7F4DFBD906E}" type="presParOf" srcId="{89856A86-F981-4BAF-85EE-7AF6CED55EDA}" destId="{9B2AF119-7315-4346-B14F-72F07B4EE998}" srcOrd="3" destOrd="0" presId="urn:microsoft.com/office/officeart/2005/8/layout/vList2"/>
    <dgm:cxn modelId="{B7B81D85-B2D2-4CDB-805A-00663F996D4C}" type="presParOf" srcId="{89856A86-F981-4BAF-85EE-7AF6CED55EDA}" destId="{B683539F-2369-4812-87A7-0B0D3DB111B5}" srcOrd="4" destOrd="0" presId="urn:microsoft.com/office/officeart/2005/8/layout/vList2"/>
    <dgm:cxn modelId="{8E2BC566-B174-45EE-A28B-49F72D9615C6}" type="presParOf" srcId="{89856A86-F981-4BAF-85EE-7AF6CED55EDA}" destId="{FD582809-B578-4337-91B2-22D8A56D5FF8}" srcOrd="5" destOrd="0" presId="urn:microsoft.com/office/officeart/2005/8/layout/vList2"/>
    <dgm:cxn modelId="{24FB0866-169D-446F-9301-857A40A654B3}" type="presParOf" srcId="{89856A86-F981-4BAF-85EE-7AF6CED55EDA}" destId="{33DDE067-6268-42A3-B398-61C36D1C3ED4}" srcOrd="6" destOrd="0" presId="urn:microsoft.com/office/officeart/2005/8/layout/vList2"/>
    <dgm:cxn modelId="{7217F7FC-6128-4C71-9FF8-9BCD116DCFDD}" type="presParOf" srcId="{89856A86-F981-4BAF-85EE-7AF6CED55EDA}" destId="{D6B9271A-8580-4F65-BC53-50F6911F27C4}" srcOrd="7" destOrd="0" presId="urn:microsoft.com/office/officeart/2005/8/layout/vList2"/>
    <dgm:cxn modelId="{5F90D068-7D1B-443C-A880-E4BCDE52480B}" type="presParOf" srcId="{89856A86-F981-4BAF-85EE-7AF6CED55EDA}" destId="{5C5F55FB-4D78-4F0A-AF68-5715EC0E70EF}" srcOrd="8" destOrd="0" presId="urn:microsoft.com/office/officeart/2005/8/layout/vList2"/>
    <dgm:cxn modelId="{9893F4C5-40A2-4D1A-A95C-6B7B64710CA0}" type="presParOf" srcId="{89856A86-F981-4BAF-85EE-7AF6CED55EDA}" destId="{66B603DC-95FE-447C-86C7-27A0BC04AE8D}" srcOrd="9" destOrd="0" presId="urn:microsoft.com/office/officeart/2005/8/layout/vList2"/>
    <dgm:cxn modelId="{7E194746-19EC-4770-B057-10762A2A5919}" type="presParOf" srcId="{89856A86-F981-4BAF-85EE-7AF6CED55EDA}" destId="{C7B2521F-2A3D-4697-A817-9AD3AFAFEEB4}" srcOrd="10" destOrd="0" presId="urn:microsoft.com/office/officeart/2005/8/layout/vList2"/>
    <dgm:cxn modelId="{49A321AE-78FE-4C14-8EEA-B5FB5CF562FB}" type="presParOf" srcId="{89856A86-F981-4BAF-85EE-7AF6CED55EDA}" destId="{C5403A2D-60CF-4C75-B7A8-0F2114528032}" srcOrd="11" destOrd="0" presId="urn:microsoft.com/office/officeart/2005/8/layout/vList2"/>
    <dgm:cxn modelId="{E7DFFDD6-5349-4567-97D9-5D72A0A78333}" type="presParOf" srcId="{89856A86-F981-4BAF-85EE-7AF6CED55EDA}" destId="{E05CE299-66DE-4B21-BB6F-9E626381B8E1}" srcOrd="12" destOrd="0" presId="urn:microsoft.com/office/officeart/2005/8/layout/vList2"/>
    <dgm:cxn modelId="{67F82306-F3ED-451C-B1AC-C1DA768F353F}" type="presParOf" srcId="{89856A86-F981-4BAF-85EE-7AF6CED55EDA}" destId="{4A27C33B-549E-4977-83FA-31694AC0476C}" srcOrd="13" destOrd="0" presId="urn:microsoft.com/office/officeart/2005/8/layout/vList2"/>
    <dgm:cxn modelId="{395B3E62-0029-4EB4-9F52-D410DBB05D47}" type="presParOf" srcId="{89856A86-F981-4BAF-85EE-7AF6CED55EDA}" destId="{F585AF17-E6DE-4F75-9A7A-75E9DBF966C6}" srcOrd="14" destOrd="0" presId="urn:microsoft.com/office/officeart/2005/8/layout/vList2"/>
    <dgm:cxn modelId="{E952B93B-DBC1-4EF5-819B-9A1E5F8B207B}" type="presParOf" srcId="{89856A86-F981-4BAF-85EE-7AF6CED55EDA}" destId="{05B7EF83-FE3C-45E8-8CBE-AC79168C38E4}" srcOrd="15" destOrd="0" presId="urn:microsoft.com/office/officeart/2005/8/layout/vList2"/>
    <dgm:cxn modelId="{3B358990-0D33-4C1D-86A9-086DF02BB76A}" type="presParOf" srcId="{89856A86-F981-4BAF-85EE-7AF6CED55EDA}" destId="{4714433F-B4AC-41BE-B4FC-64879AFC2044}" srcOrd="16" destOrd="0" presId="urn:microsoft.com/office/officeart/2005/8/layout/vList2"/>
    <dgm:cxn modelId="{705DCE81-78C7-4871-BA8B-EBE195D2FD96}" type="presParOf" srcId="{89856A86-F981-4BAF-85EE-7AF6CED55EDA}" destId="{620694E1-647F-4F8E-ACC2-C1592B8B0F64}" srcOrd="17" destOrd="0" presId="urn:microsoft.com/office/officeart/2005/8/layout/vList2"/>
    <dgm:cxn modelId="{C2C7BA56-844C-4FD4-B7F0-96F589CED8F3}" type="presParOf" srcId="{89856A86-F981-4BAF-85EE-7AF6CED55EDA}" destId="{61C4E8A3-EF7D-4980-A677-2A84242AAA8C}" srcOrd="1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AD8C5C-1334-4121-92B1-85B4F650A55B}" type="doc">
      <dgm:prSet loTypeId="urn:microsoft.com/office/officeart/2005/8/layout/vList2" loCatId="list" qsTypeId="urn:microsoft.com/office/officeart/2005/8/quickstyle/3d2" qsCatId="3D" csTypeId="urn:microsoft.com/office/officeart/2005/8/colors/colorful1" csCatId="colorful" phldr="1"/>
      <dgm:spPr/>
      <dgm:t>
        <a:bodyPr/>
        <a:lstStyle/>
        <a:p>
          <a:endParaRPr lang="tr-TR"/>
        </a:p>
      </dgm:t>
    </dgm:pt>
    <dgm:pt modelId="{7BF45E85-3E88-44A3-97E6-8365B573A259}">
      <dgm:prSet custT="1"/>
      <dgm:spPr/>
      <dgm:t>
        <a:bodyPr/>
        <a:lstStyle/>
        <a:p>
          <a:pPr rtl="0"/>
          <a:r>
            <a:rPr lang="tr-TR" sz="1400" smtClean="0">
              <a:solidFill>
                <a:schemeClr val="tx1"/>
              </a:solidFill>
            </a:rPr>
            <a:t>Bilgi(Badmintonda baş üstü vuruşun önemli parçaları nedir?</a:t>
          </a:r>
          <a:endParaRPr lang="tr-TR" sz="1400">
            <a:solidFill>
              <a:schemeClr val="tx1"/>
            </a:solidFill>
          </a:endParaRPr>
        </a:p>
      </dgm:t>
    </dgm:pt>
    <dgm:pt modelId="{6ED22A7B-1FD1-40C0-B204-5751E4F64037}" type="parTrans" cxnId="{92F02312-565A-4E05-87E1-1607C74F3C80}">
      <dgm:prSet/>
      <dgm:spPr/>
      <dgm:t>
        <a:bodyPr/>
        <a:lstStyle/>
        <a:p>
          <a:endParaRPr lang="tr-TR" sz="1400">
            <a:solidFill>
              <a:schemeClr val="tx1"/>
            </a:solidFill>
          </a:endParaRPr>
        </a:p>
      </dgm:t>
    </dgm:pt>
    <dgm:pt modelId="{4B336725-A2B5-44A3-96E6-5FAB92D36ED1}" type="sibTrans" cxnId="{92F02312-565A-4E05-87E1-1607C74F3C80}">
      <dgm:prSet/>
      <dgm:spPr/>
      <dgm:t>
        <a:bodyPr/>
        <a:lstStyle/>
        <a:p>
          <a:endParaRPr lang="tr-TR" sz="1400">
            <a:solidFill>
              <a:schemeClr val="tx1"/>
            </a:solidFill>
          </a:endParaRPr>
        </a:p>
      </dgm:t>
    </dgm:pt>
    <dgm:pt modelId="{CA24E15A-0DEC-4AE0-AD13-75DE8AD32FEF}">
      <dgm:prSet custT="1"/>
      <dgm:spPr/>
      <dgm:t>
        <a:bodyPr/>
        <a:lstStyle/>
        <a:p>
          <a:pPr rtl="0"/>
          <a:r>
            <a:rPr lang="tr-TR" sz="1400" smtClean="0">
              <a:solidFill>
                <a:schemeClr val="tx1"/>
              </a:solidFill>
            </a:rPr>
            <a:t>Kavrama: Başka alanlarla kıyasladığında badmintonda forehand vuruşun önemli özellikleri neerdir?</a:t>
          </a:r>
          <a:endParaRPr lang="tr-TR" sz="1400">
            <a:solidFill>
              <a:schemeClr val="tx1"/>
            </a:solidFill>
          </a:endParaRPr>
        </a:p>
      </dgm:t>
    </dgm:pt>
    <dgm:pt modelId="{27B3F8EE-6BFD-4D6E-AF5B-3910FDAA68BB}" type="parTrans" cxnId="{39D639D1-A6A9-4FA6-9F2B-68F05CF52E1C}">
      <dgm:prSet/>
      <dgm:spPr/>
      <dgm:t>
        <a:bodyPr/>
        <a:lstStyle/>
        <a:p>
          <a:endParaRPr lang="tr-TR" sz="1400">
            <a:solidFill>
              <a:schemeClr val="tx1"/>
            </a:solidFill>
          </a:endParaRPr>
        </a:p>
      </dgm:t>
    </dgm:pt>
    <dgm:pt modelId="{9F9A3A2A-C1DB-4AFF-A9F0-8E2C78E2B983}" type="sibTrans" cxnId="{39D639D1-A6A9-4FA6-9F2B-68F05CF52E1C}">
      <dgm:prSet/>
      <dgm:spPr/>
      <dgm:t>
        <a:bodyPr/>
        <a:lstStyle/>
        <a:p>
          <a:endParaRPr lang="tr-TR" sz="1400">
            <a:solidFill>
              <a:schemeClr val="tx1"/>
            </a:solidFill>
          </a:endParaRPr>
        </a:p>
      </dgm:t>
    </dgm:pt>
    <dgm:pt modelId="{3A68DC6F-EECD-4C2F-B9EE-DDD3D4693FD6}">
      <dgm:prSet custT="1"/>
      <dgm:spPr/>
      <dgm:t>
        <a:bodyPr/>
        <a:lstStyle/>
        <a:p>
          <a:pPr rtl="0"/>
          <a:r>
            <a:rPr lang="tr-TR" sz="1400" dirty="0" smtClean="0">
              <a:solidFill>
                <a:schemeClr val="tx1"/>
              </a:solidFill>
            </a:rPr>
            <a:t>Uygulama: Badmintonda baş üstü vuruşu kullanmada en uygun zaman ne zamandır? Niçin</a:t>
          </a:r>
          <a:endParaRPr lang="tr-TR" sz="1400" dirty="0">
            <a:solidFill>
              <a:schemeClr val="tx1"/>
            </a:solidFill>
          </a:endParaRPr>
        </a:p>
      </dgm:t>
    </dgm:pt>
    <dgm:pt modelId="{4792B606-22FC-4173-8619-BAB6881EA223}" type="parTrans" cxnId="{3ED18189-AD26-4B63-B3BA-86B4F6CBBAE5}">
      <dgm:prSet/>
      <dgm:spPr/>
      <dgm:t>
        <a:bodyPr/>
        <a:lstStyle/>
        <a:p>
          <a:endParaRPr lang="tr-TR" sz="1400">
            <a:solidFill>
              <a:schemeClr val="tx1"/>
            </a:solidFill>
          </a:endParaRPr>
        </a:p>
      </dgm:t>
    </dgm:pt>
    <dgm:pt modelId="{13C0E301-B7FA-4FE9-B785-DB01CA988CDD}" type="sibTrans" cxnId="{3ED18189-AD26-4B63-B3BA-86B4F6CBBAE5}">
      <dgm:prSet/>
      <dgm:spPr/>
      <dgm:t>
        <a:bodyPr/>
        <a:lstStyle/>
        <a:p>
          <a:endParaRPr lang="tr-TR" sz="1400">
            <a:solidFill>
              <a:schemeClr val="tx1"/>
            </a:solidFill>
          </a:endParaRPr>
        </a:p>
      </dgm:t>
    </dgm:pt>
    <dgm:pt modelId="{B6004C9D-0CF4-47BB-9625-74A3910A7818}">
      <dgm:prSet custT="1"/>
      <dgm:spPr/>
      <dgm:t>
        <a:bodyPr/>
        <a:lstStyle/>
        <a:p>
          <a:pPr rtl="0"/>
          <a:r>
            <a:rPr lang="tr-TR" sz="1400" smtClean="0">
              <a:solidFill>
                <a:schemeClr val="tx1"/>
              </a:solidFill>
            </a:rPr>
            <a:t>Analiz: Badminton’da rakibin sürekli olarak file önünde gidip gelerek sayı kazanıyor. Bunu skora çevirmek içn oyunu nasıl uyarlarsın?</a:t>
          </a:r>
          <a:endParaRPr lang="tr-TR" sz="1400">
            <a:solidFill>
              <a:schemeClr val="tx1"/>
            </a:solidFill>
          </a:endParaRPr>
        </a:p>
      </dgm:t>
    </dgm:pt>
    <dgm:pt modelId="{1BF9B22E-FB2D-4FA3-A560-8573C9DB61B4}" type="parTrans" cxnId="{9BE06507-8E63-4820-9837-01A7B3F53218}">
      <dgm:prSet/>
      <dgm:spPr/>
      <dgm:t>
        <a:bodyPr/>
        <a:lstStyle/>
        <a:p>
          <a:endParaRPr lang="tr-TR" sz="1400">
            <a:solidFill>
              <a:schemeClr val="tx1"/>
            </a:solidFill>
          </a:endParaRPr>
        </a:p>
      </dgm:t>
    </dgm:pt>
    <dgm:pt modelId="{5A9A4EEA-325B-4A4A-86B8-844561F74BF7}" type="sibTrans" cxnId="{9BE06507-8E63-4820-9837-01A7B3F53218}">
      <dgm:prSet/>
      <dgm:spPr/>
      <dgm:t>
        <a:bodyPr/>
        <a:lstStyle/>
        <a:p>
          <a:endParaRPr lang="tr-TR" sz="1400">
            <a:solidFill>
              <a:schemeClr val="tx1"/>
            </a:solidFill>
          </a:endParaRPr>
        </a:p>
      </dgm:t>
    </dgm:pt>
    <dgm:pt modelId="{FAA553E1-E53E-450D-8BD8-048EEF417158}">
      <dgm:prSet custT="1"/>
      <dgm:spPr/>
      <dgm:t>
        <a:bodyPr/>
        <a:lstStyle/>
        <a:p>
          <a:pPr rtl="0"/>
          <a:r>
            <a:rPr lang="tr-TR" sz="1400" smtClean="0">
              <a:solidFill>
                <a:schemeClr val="tx1"/>
              </a:solidFill>
            </a:rPr>
            <a:t>Sentez: Badminton’da tek oyunlardan sonra çiftelerde oynama karar verdin. Teklerden farklı olarak çiftlerde nasıl oynarsın ve oyunu nasıl değiştirirsin?</a:t>
          </a:r>
          <a:endParaRPr lang="tr-TR" sz="1400">
            <a:solidFill>
              <a:schemeClr val="tx1"/>
            </a:solidFill>
          </a:endParaRPr>
        </a:p>
      </dgm:t>
    </dgm:pt>
    <dgm:pt modelId="{B1C1118E-488A-4D76-AD94-CE6FB7AB62C6}" type="parTrans" cxnId="{05819DEB-B547-4CBC-BF4C-3E7D7EBE6B6D}">
      <dgm:prSet/>
      <dgm:spPr/>
      <dgm:t>
        <a:bodyPr/>
        <a:lstStyle/>
        <a:p>
          <a:endParaRPr lang="tr-TR" sz="1400">
            <a:solidFill>
              <a:schemeClr val="tx1"/>
            </a:solidFill>
          </a:endParaRPr>
        </a:p>
      </dgm:t>
    </dgm:pt>
    <dgm:pt modelId="{CCC51061-C2E0-4D7B-A1FF-2AE7B77A8151}" type="sibTrans" cxnId="{05819DEB-B547-4CBC-BF4C-3E7D7EBE6B6D}">
      <dgm:prSet/>
      <dgm:spPr/>
      <dgm:t>
        <a:bodyPr/>
        <a:lstStyle/>
        <a:p>
          <a:endParaRPr lang="tr-TR" sz="1400">
            <a:solidFill>
              <a:schemeClr val="tx1"/>
            </a:solidFill>
          </a:endParaRPr>
        </a:p>
      </dgm:t>
    </dgm:pt>
    <dgm:pt modelId="{55CC6321-3914-4A38-B034-FC572D048F81}">
      <dgm:prSet custT="1"/>
      <dgm:spPr/>
      <dgm:t>
        <a:bodyPr/>
        <a:lstStyle/>
        <a:p>
          <a:pPr rtl="0"/>
          <a:r>
            <a:rPr lang="tr-TR" sz="1400" dirty="0" smtClean="0">
              <a:solidFill>
                <a:schemeClr val="tx1"/>
              </a:solidFill>
            </a:rPr>
            <a:t>Değerlendirme: Tekler badmintonda 15-6 kaybettin. Senin rakibine karşı oyunu kazanman için geliştirmen gereken taktik ve stratejiler nelerdir? Oyun performansını geliştirmen için hangi becerilere, taktiklere ve stratejilere ihtiyaç duyuyorsun</a:t>
          </a:r>
          <a:endParaRPr lang="tr-TR" sz="1400" dirty="0">
            <a:solidFill>
              <a:schemeClr val="tx1"/>
            </a:solidFill>
          </a:endParaRPr>
        </a:p>
      </dgm:t>
    </dgm:pt>
    <dgm:pt modelId="{6C1524DD-573F-4897-A00A-E6275731DBAD}" type="parTrans" cxnId="{BC04AE4C-78DE-4541-9281-B9F193FC697C}">
      <dgm:prSet/>
      <dgm:spPr/>
      <dgm:t>
        <a:bodyPr/>
        <a:lstStyle/>
        <a:p>
          <a:endParaRPr lang="tr-TR" sz="1400">
            <a:solidFill>
              <a:schemeClr val="tx1"/>
            </a:solidFill>
          </a:endParaRPr>
        </a:p>
      </dgm:t>
    </dgm:pt>
    <dgm:pt modelId="{37E452CD-0405-4636-A316-29D349B9F873}" type="sibTrans" cxnId="{BC04AE4C-78DE-4541-9281-B9F193FC697C}">
      <dgm:prSet/>
      <dgm:spPr/>
      <dgm:t>
        <a:bodyPr/>
        <a:lstStyle/>
        <a:p>
          <a:endParaRPr lang="tr-TR" sz="1400">
            <a:solidFill>
              <a:schemeClr val="tx1"/>
            </a:solidFill>
          </a:endParaRPr>
        </a:p>
      </dgm:t>
    </dgm:pt>
    <dgm:pt modelId="{64A5C9FD-3C7C-4219-9B3C-BC327BB7672E}" type="pres">
      <dgm:prSet presAssocID="{B1AD8C5C-1334-4121-92B1-85B4F650A55B}" presName="linear" presStyleCnt="0">
        <dgm:presLayoutVars>
          <dgm:animLvl val="lvl"/>
          <dgm:resizeHandles val="exact"/>
        </dgm:presLayoutVars>
      </dgm:prSet>
      <dgm:spPr/>
      <dgm:t>
        <a:bodyPr/>
        <a:lstStyle/>
        <a:p>
          <a:endParaRPr lang="tr-TR"/>
        </a:p>
      </dgm:t>
    </dgm:pt>
    <dgm:pt modelId="{68D34EF0-4153-4E0D-AEC3-C58D9AEF1CAC}" type="pres">
      <dgm:prSet presAssocID="{7BF45E85-3E88-44A3-97E6-8365B573A259}" presName="parentText" presStyleLbl="node1" presStyleIdx="0" presStyleCnt="6">
        <dgm:presLayoutVars>
          <dgm:chMax val="0"/>
          <dgm:bulletEnabled val="1"/>
        </dgm:presLayoutVars>
      </dgm:prSet>
      <dgm:spPr/>
      <dgm:t>
        <a:bodyPr/>
        <a:lstStyle/>
        <a:p>
          <a:endParaRPr lang="tr-TR"/>
        </a:p>
      </dgm:t>
    </dgm:pt>
    <dgm:pt modelId="{83F386FA-0F75-4901-8CB4-27FF4C06AED6}" type="pres">
      <dgm:prSet presAssocID="{4B336725-A2B5-44A3-96E6-5FAB92D36ED1}" presName="spacer" presStyleCnt="0"/>
      <dgm:spPr/>
    </dgm:pt>
    <dgm:pt modelId="{081FF3E9-38FE-4606-9250-50871274A84E}" type="pres">
      <dgm:prSet presAssocID="{CA24E15A-0DEC-4AE0-AD13-75DE8AD32FEF}" presName="parentText" presStyleLbl="node1" presStyleIdx="1" presStyleCnt="6">
        <dgm:presLayoutVars>
          <dgm:chMax val="0"/>
          <dgm:bulletEnabled val="1"/>
        </dgm:presLayoutVars>
      </dgm:prSet>
      <dgm:spPr/>
      <dgm:t>
        <a:bodyPr/>
        <a:lstStyle/>
        <a:p>
          <a:endParaRPr lang="tr-TR"/>
        </a:p>
      </dgm:t>
    </dgm:pt>
    <dgm:pt modelId="{3B5D3048-C8A4-4120-9BE6-11D9F008DA99}" type="pres">
      <dgm:prSet presAssocID="{9F9A3A2A-C1DB-4AFF-A9F0-8E2C78E2B983}" presName="spacer" presStyleCnt="0"/>
      <dgm:spPr/>
    </dgm:pt>
    <dgm:pt modelId="{494C64A2-53F6-45B2-8DAE-E64D317F9C92}" type="pres">
      <dgm:prSet presAssocID="{3A68DC6F-EECD-4C2F-B9EE-DDD3D4693FD6}" presName="parentText" presStyleLbl="node1" presStyleIdx="2" presStyleCnt="6">
        <dgm:presLayoutVars>
          <dgm:chMax val="0"/>
          <dgm:bulletEnabled val="1"/>
        </dgm:presLayoutVars>
      </dgm:prSet>
      <dgm:spPr/>
      <dgm:t>
        <a:bodyPr/>
        <a:lstStyle/>
        <a:p>
          <a:endParaRPr lang="tr-TR"/>
        </a:p>
      </dgm:t>
    </dgm:pt>
    <dgm:pt modelId="{EB864E5A-750D-4F73-B684-A3D57FA6F019}" type="pres">
      <dgm:prSet presAssocID="{13C0E301-B7FA-4FE9-B785-DB01CA988CDD}" presName="spacer" presStyleCnt="0"/>
      <dgm:spPr/>
    </dgm:pt>
    <dgm:pt modelId="{4ECE65AA-FB12-47BE-8CAD-0A0671644DBF}" type="pres">
      <dgm:prSet presAssocID="{B6004C9D-0CF4-47BB-9625-74A3910A7818}" presName="parentText" presStyleLbl="node1" presStyleIdx="3" presStyleCnt="6">
        <dgm:presLayoutVars>
          <dgm:chMax val="0"/>
          <dgm:bulletEnabled val="1"/>
        </dgm:presLayoutVars>
      </dgm:prSet>
      <dgm:spPr/>
      <dgm:t>
        <a:bodyPr/>
        <a:lstStyle/>
        <a:p>
          <a:endParaRPr lang="tr-TR"/>
        </a:p>
      </dgm:t>
    </dgm:pt>
    <dgm:pt modelId="{9683F568-6B84-4B3A-A499-4BE96E7DE569}" type="pres">
      <dgm:prSet presAssocID="{5A9A4EEA-325B-4A4A-86B8-844561F74BF7}" presName="spacer" presStyleCnt="0"/>
      <dgm:spPr/>
    </dgm:pt>
    <dgm:pt modelId="{A5660D60-A84D-40FB-8745-F925DA820452}" type="pres">
      <dgm:prSet presAssocID="{FAA553E1-E53E-450D-8BD8-048EEF417158}" presName="parentText" presStyleLbl="node1" presStyleIdx="4" presStyleCnt="6">
        <dgm:presLayoutVars>
          <dgm:chMax val="0"/>
          <dgm:bulletEnabled val="1"/>
        </dgm:presLayoutVars>
      </dgm:prSet>
      <dgm:spPr/>
      <dgm:t>
        <a:bodyPr/>
        <a:lstStyle/>
        <a:p>
          <a:endParaRPr lang="tr-TR"/>
        </a:p>
      </dgm:t>
    </dgm:pt>
    <dgm:pt modelId="{B99DDA06-F94B-4CF6-A661-8DC2D6C2F81F}" type="pres">
      <dgm:prSet presAssocID="{CCC51061-C2E0-4D7B-A1FF-2AE7B77A8151}" presName="spacer" presStyleCnt="0"/>
      <dgm:spPr/>
    </dgm:pt>
    <dgm:pt modelId="{0ECE7743-A14C-4532-8956-BE0E20593F2F}" type="pres">
      <dgm:prSet presAssocID="{55CC6321-3914-4A38-B034-FC572D048F81}" presName="parentText" presStyleLbl="node1" presStyleIdx="5" presStyleCnt="6">
        <dgm:presLayoutVars>
          <dgm:chMax val="0"/>
          <dgm:bulletEnabled val="1"/>
        </dgm:presLayoutVars>
      </dgm:prSet>
      <dgm:spPr/>
      <dgm:t>
        <a:bodyPr/>
        <a:lstStyle/>
        <a:p>
          <a:endParaRPr lang="tr-TR"/>
        </a:p>
      </dgm:t>
    </dgm:pt>
  </dgm:ptLst>
  <dgm:cxnLst>
    <dgm:cxn modelId="{BC04AE4C-78DE-4541-9281-B9F193FC697C}" srcId="{B1AD8C5C-1334-4121-92B1-85B4F650A55B}" destId="{55CC6321-3914-4A38-B034-FC572D048F81}" srcOrd="5" destOrd="0" parTransId="{6C1524DD-573F-4897-A00A-E6275731DBAD}" sibTransId="{37E452CD-0405-4636-A316-29D349B9F873}"/>
    <dgm:cxn modelId="{3ED18189-AD26-4B63-B3BA-86B4F6CBBAE5}" srcId="{B1AD8C5C-1334-4121-92B1-85B4F650A55B}" destId="{3A68DC6F-EECD-4C2F-B9EE-DDD3D4693FD6}" srcOrd="2" destOrd="0" parTransId="{4792B606-22FC-4173-8619-BAB6881EA223}" sibTransId="{13C0E301-B7FA-4FE9-B785-DB01CA988CDD}"/>
    <dgm:cxn modelId="{A9E72173-86D2-4A84-9DC0-005A6F0FEB68}" type="presOf" srcId="{55CC6321-3914-4A38-B034-FC572D048F81}" destId="{0ECE7743-A14C-4532-8956-BE0E20593F2F}" srcOrd="0" destOrd="0" presId="urn:microsoft.com/office/officeart/2005/8/layout/vList2"/>
    <dgm:cxn modelId="{05819DEB-B547-4CBC-BF4C-3E7D7EBE6B6D}" srcId="{B1AD8C5C-1334-4121-92B1-85B4F650A55B}" destId="{FAA553E1-E53E-450D-8BD8-048EEF417158}" srcOrd="4" destOrd="0" parTransId="{B1C1118E-488A-4D76-AD94-CE6FB7AB62C6}" sibTransId="{CCC51061-C2E0-4D7B-A1FF-2AE7B77A8151}"/>
    <dgm:cxn modelId="{18025F53-263D-46E9-94CB-E6FEA95C1E3C}" type="presOf" srcId="{B6004C9D-0CF4-47BB-9625-74A3910A7818}" destId="{4ECE65AA-FB12-47BE-8CAD-0A0671644DBF}" srcOrd="0" destOrd="0" presId="urn:microsoft.com/office/officeart/2005/8/layout/vList2"/>
    <dgm:cxn modelId="{B931CCC8-B91B-4C9D-985A-3C745C39E07C}" type="presOf" srcId="{B1AD8C5C-1334-4121-92B1-85B4F650A55B}" destId="{64A5C9FD-3C7C-4219-9B3C-BC327BB7672E}" srcOrd="0" destOrd="0" presId="urn:microsoft.com/office/officeart/2005/8/layout/vList2"/>
    <dgm:cxn modelId="{548C5DBA-476F-4FBF-8D9F-AF3B74F006B5}" type="presOf" srcId="{FAA553E1-E53E-450D-8BD8-048EEF417158}" destId="{A5660D60-A84D-40FB-8745-F925DA820452}" srcOrd="0" destOrd="0" presId="urn:microsoft.com/office/officeart/2005/8/layout/vList2"/>
    <dgm:cxn modelId="{9BE06507-8E63-4820-9837-01A7B3F53218}" srcId="{B1AD8C5C-1334-4121-92B1-85B4F650A55B}" destId="{B6004C9D-0CF4-47BB-9625-74A3910A7818}" srcOrd="3" destOrd="0" parTransId="{1BF9B22E-FB2D-4FA3-A560-8573C9DB61B4}" sibTransId="{5A9A4EEA-325B-4A4A-86B8-844561F74BF7}"/>
    <dgm:cxn modelId="{39D639D1-A6A9-4FA6-9F2B-68F05CF52E1C}" srcId="{B1AD8C5C-1334-4121-92B1-85B4F650A55B}" destId="{CA24E15A-0DEC-4AE0-AD13-75DE8AD32FEF}" srcOrd="1" destOrd="0" parTransId="{27B3F8EE-6BFD-4D6E-AF5B-3910FDAA68BB}" sibTransId="{9F9A3A2A-C1DB-4AFF-A9F0-8E2C78E2B983}"/>
    <dgm:cxn modelId="{7982F289-F178-46D1-9592-C0923EB69F8B}" type="presOf" srcId="{3A68DC6F-EECD-4C2F-B9EE-DDD3D4693FD6}" destId="{494C64A2-53F6-45B2-8DAE-E64D317F9C92}" srcOrd="0" destOrd="0" presId="urn:microsoft.com/office/officeart/2005/8/layout/vList2"/>
    <dgm:cxn modelId="{6BC7D630-7654-47E1-9204-159C4156A6FB}" type="presOf" srcId="{7BF45E85-3E88-44A3-97E6-8365B573A259}" destId="{68D34EF0-4153-4E0D-AEC3-C58D9AEF1CAC}" srcOrd="0" destOrd="0" presId="urn:microsoft.com/office/officeart/2005/8/layout/vList2"/>
    <dgm:cxn modelId="{98C505AA-67B7-477A-846B-EC9E8D341F98}" type="presOf" srcId="{CA24E15A-0DEC-4AE0-AD13-75DE8AD32FEF}" destId="{081FF3E9-38FE-4606-9250-50871274A84E}" srcOrd="0" destOrd="0" presId="urn:microsoft.com/office/officeart/2005/8/layout/vList2"/>
    <dgm:cxn modelId="{92F02312-565A-4E05-87E1-1607C74F3C80}" srcId="{B1AD8C5C-1334-4121-92B1-85B4F650A55B}" destId="{7BF45E85-3E88-44A3-97E6-8365B573A259}" srcOrd="0" destOrd="0" parTransId="{6ED22A7B-1FD1-40C0-B204-5751E4F64037}" sibTransId="{4B336725-A2B5-44A3-96E6-5FAB92D36ED1}"/>
    <dgm:cxn modelId="{A535F9AA-1878-4C8C-AE89-5ABEB5AD4616}" type="presParOf" srcId="{64A5C9FD-3C7C-4219-9B3C-BC327BB7672E}" destId="{68D34EF0-4153-4E0D-AEC3-C58D9AEF1CAC}" srcOrd="0" destOrd="0" presId="urn:microsoft.com/office/officeart/2005/8/layout/vList2"/>
    <dgm:cxn modelId="{B9BDF7D5-469A-414B-878F-7FCE37632BF7}" type="presParOf" srcId="{64A5C9FD-3C7C-4219-9B3C-BC327BB7672E}" destId="{83F386FA-0F75-4901-8CB4-27FF4C06AED6}" srcOrd="1" destOrd="0" presId="urn:microsoft.com/office/officeart/2005/8/layout/vList2"/>
    <dgm:cxn modelId="{08C6E467-EC6E-45A2-960E-2A55A32A3522}" type="presParOf" srcId="{64A5C9FD-3C7C-4219-9B3C-BC327BB7672E}" destId="{081FF3E9-38FE-4606-9250-50871274A84E}" srcOrd="2" destOrd="0" presId="urn:microsoft.com/office/officeart/2005/8/layout/vList2"/>
    <dgm:cxn modelId="{1C041396-EB53-4500-9E38-156ABCD9FAE9}" type="presParOf" srcId="{64A5C9FD-3C7C-4219-9B3C-BC327BB7672E}" destId="{3B5D3048-C8A4-4120-9BE6-11D9F008DA99}" srcOrd="3" destOrd="0" presId="urn:microsoft.com/office/officeart/2005/8/layout/vList2"/>
    <dgm:cxn modelId="{8EEE9204-0923-4B44-852A-7FF67EF38D3E}" type="presParOf" srcId="{64A5C9FD-3C7C-4219-9B3C-BC327BB7672E}" destId="{494C64A2-53F6-45B2-8DAE-E64D317F9C92}" srcOrd="4" destOrd="0" presId="urn:microsoft.com/office/officeart/2005/8/layout/vList2"/>
    <dgm:cxn modelId="{A14B78B9-7AF0-4A6A-8837-7A3C19ADCD4A}" type="presParOf" srcId="{64A5C9FD-3C7C-4219-9B3C-BC327BB7672E}" destId="{EB864E5A-750D-4F73-B684-A3D57FA6F019}" srcOrd="5" destOrd="0" presId="urn:microsoft.com/office/officeart/2005/8/layout/vList2"/>
    <dgm:cxn modelId="{B7CCA7E1-FB1D-4337-94C8-2CF1784DA8E1}" type="presParOf" srcId="{64A5C9FD-3C7C-4219-9B3C-BC327BB7672E}" destId="{4ECE65AA-FB12-47BE-8CAD-0A0671644DBF}" srcOrd="6" destOrd="0" presId="urn:microsoft.com/office/officeart/2005/8/layout/vList2"/>
    <dgm:cxn modelId="{CE98B112-5E9A-42CE-BDDC-B30F0EDF10AF}" type="presParOf" srcId="{64A5C9FD-3C7C-4219-9B3C-BC327BB7672E}" destId="{9683F568-6B84-4B3A-A499-4BE96E7DE569}" srcOrd="7" destOrd="0" presId="urn:microsoft.com/office/officeart/2005/8/layout/vList2"/>
    <dgm:cxn modelId="{040CBE76-10AE-4483-B7FE-6D93BCE7857F}" type="presParOf" srcId="{64A5C9FD-3C7C-4219-9B3C-BC327BB7672E}" destId="{A5660D60-A84D-40FB-8745-F925DA820452}" srcOrd="8" destOrd="0" presId="urn:microsoft.com/office/officeart/2005/8/layout/vList2"/>
    <dgm:cxn modelId="{A41F5B17-68F3-44FF-95BB-5968BF3FD3C1}" type="presParOf" srcId="{64A5C9FD-3C7C-4219-9B3C-BC327BB7672E}" destId="{B99DDA06-F94B-4CF6-A661-8DC2D6C2F81F}" srcOrd="9" destOrd="0" presId="urn:microsoft.com/office/officeart/2005/8/layout/vList2"/>
    <dgm:cxn modelId="{E89E1E3E-D6C8-48B3-B364-3658343DE9DD}" type="presParOf" srcId="{64A5C9FD-3C7C-4219-9B3C-BC327BB7672E}" destId="{0ECE7743-A14C-4532-8956-BE0E20593F2F}"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21FC40C-4D24-4D7A-AA29-859D9F292037}" type="doc">
      <dgm:prSet loTypeId="urn:microsoft.com/office/officeart/2005/8/layout/vList2" loCatId="list" qsTypeId="urn:microsoft.com/office/officeart/2005/8/quickstyle/3d2" qsCatId="3D" csTypeId="urn:microsoft.com/office/officeart/2005/8/colors/colorful1" csCatId="colorful" phldr="1"/>
      <dgm:spPr/>
      <dgm:t>
        <a:bodyPr/>
        <a:lstStyle/>
        <a:p>
          <a:endParaRPr lang="tr-TR"/>
        </a:p>
      </dgm:t>
    </dgm:pt>
    <dgm:pt modelId="{6D55B69D-372F-4E86-B606-ED03B8C0F979}">
      <dgm:prSet/>
      <dgm:spPr/>
      <dgm:t>
        <a:bodyPr/>
        <a:lstStyle/>
        <a:p>
          <a:pPr rtl="0"/>
          <a:r>
            <a:rPr lang="tr-TR" dirty="0" smtClean="0">
              <a:solidFill>
                <a:schemeClr val="tx1"/>
              </a:solidFill>
            </a:rPr>
            <a:t>Alma: Öğrenci öğretmenin yönlendirmelerini takip eder</a:t>
          </a:r>
          <a:endParaRPr lang="tr-TR" dirty="0">
            <a:solidFill>
              <a:schemeClr val="tx1"/>
            </a:solidFill>
          </a:endParaRPr>
        </a:p>
      </dgm:t>
    </dgm:pt>
    <dgm:pt modelId="{4730E0C6-4107-4CEB-91B8-39C71E590F7B}" type="parTrans" cxnId="{8FF576AE-8E09-4B3E-B898-64D92DDFE036}">
      <dgm:prSet/>
      <dgm:spPr/>
      <dgm:t>
        <a:bodyPr/>
        <a:lstStyle/>
        <a:p>
          <a:endParaRPr lang="tr-TR">
            <a:solidFill>
              <a:schemeClr val="tx1"/>
            </a:solidFill>
          </a:endParaRPr>
        </a:p>
      </dgm:t>
    </dgm:pt>
    <dgm:pt modelId="{86816D7E-782C-4699-81D1-8A6AD5FB1BB1}" type="sibTrans" cxnId="{8FF576AE-8E09-4B3E-B898-64D92DDFE036}">
      <dgm:prSet/>
      <dgm:spPr/>
      <dgm:t>
        <a:bodyPr/>
        <a:lstStyle/>
        <a:p>
          <a:endParaRPr lang="tr-TR">
            <a:solidFill>
              <a:schemeClr val="tx1"/>
            </a:solidFill>
          </a:endParaRPr>
        </a:p>
      </dgm:t>
    </dgm:pt>
    <dgm:pt modelId="{9E31BA8D-F22B-415F-A6DD-6C43CF9A0AFF}">
      <dgm:prSet/>
      <dgm:spPr/>
      <dgm:t>
        <a:bodyPr/>
        <a:lstStyle/>
        <a:p>
          <a:pPr rtl="0"/>
          <a:r>
            <a:rPr lang="tr-TR" dirty="0" smtClean="0">
              <a:solidFill>
                <a:schemeClr val="tx1"/>
              </a:solidFill>
            </a:rPr>
            <a:t>Tepkide Bulunma: Öğrenci taş kağıt makas bir seçimde bulunur </a:t>
          </a:r>
          <a:endParaRPr lang="tr-TR" dirty="0">
            <a:solidFill>
              <a:schemeClr val="tx1"/>
            </a:solidFill>
          </a:endParaRPr>
        </a:p>
      </dgm:t>
    </dgm:pt>
    <dgm:pt modelId="{0E0EED3F-5C11-434A-A7B0-36CCFC308ED5}" type="parTrans" cxnId="{9340F5AB-0106-4D5B-B0AB-792C1C85706E}">
      <dgm:prSet/>
      <dgm:spPr/>
      <dgm:t>
        <a:bodyPr/>
        <a:lstStyle/>
        <a:p>
          <a:endParaRPr lang="tr-TR">
            <a:solidFill>
              <a:schemeClr val="tx1"/>
            </a:solidFill>
          </a:endParaRPr>
        </a:p>
      </dgm:t>
    </dgm:pt>
    <dgm:pt modelId="{9B56EF95-36FC-44F3-ADB6-0FE7462F9EA1}" type="sibTrans" cxnId="{9340F5AB-0106-4D5B-B0AB-792C1C85706E}">
      <dgm:prSet/>
      <dgm:spPr/>
      <dgm:t>
        <a:bodyPr/>
        <a:lstStyle/>
        <a:p>
          <a:endParaRPr lang="tr-TR">
            <a:solidFill>
              <a:schemeClr val="tx1"/>
            </a:solidFill>
          </a:endParaRPr>
        </a:p>
      </dgm:t>
    </dgm:pt>
    <dgm:pt modelId="{0D6CCB48-7C2D-4576-BB7C-9D8A3D9F13E9}">
      <dgm:prSet/>
      <dgm:spPr/>
      <dgm:t>
        <a:bodyPr/>
        <a:lstStyle/>
        <a:p>
          <a:pPr rtl="0"/>
          <a:r>
            <a:rPr lang="tr-TR" dirty="0" smtClean="0">
              <a:solidFill>
                <a:schemeClr val="tx1"/>
              </a:solidFill>
            </a:rPr>
            <a:t>Değer verme: Öğrenci okul dışında fiziksel aktiviteye gönüllü olarak katılır.</a:t>
          </a:r>
          <a:endParaRPr lang="tr-TR" dirty="0">
            <a:solidFill>
              <a:schemeClr val="tx1"/>
            </a:solidFill>
          </a:endParaRPr>
        </a:p>
      </dgm:t>
    </dgm:pt>
    <dgm:pt modelId="{33E7BB2D-919D-409B-82F8-9B560B4AFD07}" type="parTrans" cxnId="{E35390F9-C24F-4C42-BD8D-C98B2C43655E}">
      <dgm:prSet/>
      <dgm:spPr/>
      <dgm:t>
        <a:bodyPr/>
        <a:lstStyle/>
        <a:p>
          <a:endParaRPr lang="tr-TR">
            <a:solidFill>
              <a:schemeClr val="tx1"/>
            </a:solidFill>
          </a:endParaRPr>
        </a:p>
      </dgm:t>
    </dgm:pt>
    <dgm:pt modelId="{BA8679D5-551A-4087-8BE9-785564F3FD3A}" type="sibTrans" cxnId="{E35390F9-C24F-4C42-BD8D-C98B2C43655E}">
      <dgm:prSet/>
      <dgm:spPr/>
      <dgm:t>
        <a:bodyPr/>
        <a:lstStyle/>
        <a:p>
          <a:endParaRPr lang="tr-TR">
            <a:solidFill>
              <a:schemeClr val="tx1"/>
            </a:solidFill>
          </a:endParaRPr>
        </a:p>
      </dgm:t>
    </dgm:pt>
    <dgm:pt modelId="{507E714D-C316-4BFB-AE39-B3FB96D10DAC}">
      <dgm:prSet/>
      <dgm:spPr/>
      <dgm:t>
        <a:bodyPr/>
        <a:lstStyle/>
        <a:p>
          <a:pPr rtl="0"/>
          <a:r>
            <a:rPr lang="tr-TR" smtClean="0">
              <a:solidFill>
                <a:schemeClr val="tx1"/>
              </a:solidFill>
            </a:rPr>
            <a:t>Örgütlenme: Öğrenci kendi davranışının sorumluluğu kabul eder.</a:t>
          </a:r>
          <a:endParaRPr lang="tr-TR">
            <a:solidFill>
              <a:schemeClr val="tx1"/>
            </a:solidFill>
          </a:endParaRPr>
        </a:p>
      </dgm:t>
    </dgm:pt>
    <dgm:pt modelId="{2A0BD4BE-C3AB-45A3-B2FF-0CAE70B3A779}" type="parTrans" cxnId="{945D4C07-1FAD-4CD0-8E83-9DE90265A30F}">
      <dgm:prSet/>
      <dgm:spPr/>
      <dgm:t>
        <a:bodyPr/>
        <a:lstStyle/>
        <a:p>
          <a:endParaRPr lang="tr-TR">
            <a:solidFill>
              <a:schemeClr val="tx1"/>
            </a:solidFill>
          </a:endParaRPr>
        </a:p>
      </dgm:t>
    </dgm:pt>
    <dgm:pt modelId="{781206B1-54F3-4BBA-8390-30CB0AB28C9F}" type="sibTrans" cxnId="{945D4C07-1FAD-4CD0-8E83-9DE90265A30F}">
      <dgm:prSet/>
      <dgm:spPr/>
      <dgm:t>
        <a:bodyPr/>
        <a:lstStyle/>
        <a:p>
          <a:endParaRPr lang="tr-TR">
            <a:solidFill>
              <a:schemeClr val="tx1"/>
            </a:solidFill>
          </a:endParaRPr>
        </a:p>
      </dgm:t>
    </dgm:pt>
    <dgm:pt modelId="{0ECF9B9E-7866-426C-85D4-8289297FF781}">
      <dgm:prSet/>
      <dgm:spPr/>
      <dgm:t>
        <a:bodyPr/>
        <a:lstStyle/>
        <a:p>
          <a:pPr rtl="0"/>
          <a:r>
            <a:rPr lang="tr-TR" dirty="0" smtClean="0">
              <a:solidFill>
                <a:schemeClr val="tx1"/>
              </a:solidFill>
            </a:rPr>
            <a:t>Kişilik haline getirme: Sınıf arkadaşlarıyla sosyalleşmeyi ve işbirliği yapmaya değer verir ve takdir eder.  Birey günlük 30 dk. fiziksel aktiviteye katılır.</a:t>
          </a:r>
          <a:endParaRPr lang="tr-TR" dirty="0">
            <a:solidFill>
              <a:schemeClr val="tx1"/>
            </a:solidFill>
          </a:endParaRPr>
        </a:p>
      </dgm:t>
    </dgm:pt>
    <dgm:pt modelId="{BC7AEC13-0A98-445E-92EE-1A70F6B9C7D7}" type="parTrans" cxnId="{2DB2BA60-89B9-4415-B65D-08D6D65D324F}">
      <dgm:prSet/>
      <dgm:spPr/>
      <dgm:t>
        <a:bodyPr/>
        <a:lstStyle/>
        <a:p>
          <a:endParaRPr lang="tr-TR">
            <a:solidFill>
              <a:schemeClr val="tx1"/>
            </a:solidFill>
          </a:endParaRPr>
        </a:p>
      </dgm:t>
    </dgm:pt>
    <dgm:pt modelId="{9BB47223-F997-49FE-AFF8-7476EBF93199}" type="sibTrans" cxnId="{2DB2BA60-89B9-4415-B65D-08D6D65D324F}">
      <dgm:prSet/>
      <dgm:spPr/>
      <dgm:t>
        <a:bodyPr/>
        <a:lstStyle/>
        <a:p>
          <a:endParaRPr lang="tr-TR">
            <a:solidFill>
              <a:schemeClr val="tx1"/>
            </a:solidFill>
          </a:endParaRPr>
        </a:p>
      </dgm:t>
    </dgm:pt>
    <dgm:pt modelId="{F32EF3E3-D1B2-49FF-A47E-5F87BF54245F}" type="pres">
      <dgm:prSet presAssocID="{321FC40C-4D24-4D7A-AA29-859D9F292037}" presName="linear" presStyleCnt="0">
        <dgm:presLayoutVars>
          <dgm:animLvl val="lvl"/>
          <dgm:resizeHandles val="exact"/>
        </dgm:presLayoutVars>
      </dgm:prSet>
      <dgm:spPr/>
      <dgm:t>
        <a:bodyPr/>
        <a:lstStyle/>
        <a:p>
          <a:endParaRPr lang="tr-TR"/>
        </a:p>
      </dgm:t>
    </dgm:pt>
    <dgm:pt modelId="{EDF713C5-89E4-48DA-9832-5B53D2739C0D}" type="pres">
      <dgm:prSet presAssocID="{6D55B69D-372F-4E86-B606-ED03B8C0F979}" presName="parentText" presStyleLbl="node1" presStyleIdx="0" presStyleCnt="5">
        <dgm:presLayoutVars>
          <dgm:chMax val="0"/>
          <dgm:bulletEnabled val="1"/>
        </dgm:presLayoutVars>
      </dgm:prSet>
      <dgm:spPr/>
      <dgm:t>
        <a:bodyPr/>
        <a:lstStyle/>
        <a:p>
          <a:endParaRPr lang="tr-TR"/>
        </a:p>
      </dgm:t>
    </dgm:pt>
    <dgm:pt modelId="{D5A73438-88C5-463F-80F3-9C88DD9A3FF2}" type="pres">
      <dgm:prSet presAssocID="{86816D7E-782C-4699-81D1-8A6AD5FB1BB1}" presName="spacer" presStyleCnt="0"/>
      <dgm:spPr/>
    </dgm:pt>
    <dgm:pt modelId="{A0C6A34D-FB37-4E75-8D63-B230F30687D4}" type="pres">
      <dgm:prSet presAssocID="{9E31BA8D-F22B-415F-A6DD-6C43CF9A0AFF}" presName="parentText" presStyleLbl="node1" presStyleIdx="1" presStyleCnt="5">
        <dgm:presLayoutVars>
          <dgm:chMax val="0"/>
          <dgm:bulletEnabled val="1"/>
        </dgm:presLayoutVars>
      </dgm:prSet>
      <dgm:spPr/>
      <dgm:t>
        <a:bodyPr/>
        <a:lstStyle/>
        <a:p>
          <a:endParaRPr lang="tr-TR"/>
        </a:p>
      </dgm:t>
    </dgm:pt>
    <dgm:pt modelId="{6F7164BF-430D-4D60-9392-EC4DD0A3DEDF}" type="pres">
      <dgm:prSet presAssocID="{9B56EF95-36FC-44F3-ADB6-0FE7462F9EA1}" presName="spacer" presStyleCnt="0"/>
      <dgm:spPr/>
    </dgm:pt>
    <dgm:pt modelId="{81EE12FF-B7CC-467A-8DE1-C93CFC46340D}" type="pres">
      <dgm:prSet presAssocID="{0D6CCB48-7C2D-4576-BB7C-9D8A3D9F13E9}" presName="parentText" presStyleLbl="node1" presStyleIdx="2" presStyleCnt="5">
        <dgm:presLayoutVars>
          <dgm:chMax val="0"/>
          <dgm:bulletEnabled val="1"/>
        </dgm:presLayoutVars>
      </dgm:prSet>
      <dgm:spPr/>
      <dgm:t>
        <a:bodyPr/>
        <a:lstStyle/>
        <a:p>
          <a:endParaRPr lang="tr-TR"/>
        </a:p>
      </dgm:t>
    </dgm:pt>
    <dgm:pt modelId="{1F327F03-2ABD-442D-B1B9-518E0F672F38}" type="pres">
      <dgm:prSet presAssocID="{BA8679D5-551A-4087-8BE9-785564F3FD3A}" presName="spacer" presStyleCnt="0"/>
      <dgm:spPr/>
    </dgm:pt>
    <dgm:pt modelId="{12B523FF-4538-45A4-9741-6E2BA58E9895}" type="pres">
      <dgm:prSet presAssocID="{507E714D-C316-4BFB-AE39-B3FB96D10DAC}" presName="parentText" presStyleLbl="node1" presStyleIdx="3" presStyleCnt="5">
        <dgm:presLayoutVars>
          <dgm:chMax val="0"/>
          <dgm:bulletEnabled val="1"/>
        </dgm:presLayoutVars>
      </dgm:prSet>
      <dgm:spPr/>
      <dgm:t>
        <a:bodyPr/>
        <a:lstStyle/>
        <a:p>
          <a:endParaRPr lang="tr-TR"/>
        </a:p>
      </dgm:t>
    </dgm:pt>
    <dgm:pt modelId="{2A2D6F05-A509-4D39-9DD0-475E92C333C6}" type="pres">
      <dgm:prSet presAssocID="{781206B1-54F3-4BBA-8390-30CB0AB28C9F}" presName="spacer" presStyleCnt="0"/>
      <dgm:spPr/>
    </dgm:pt>
    <dgm:pt modelId="{7C89143C-8782-4F3D-809C-42AC12ED485B}" type="pres">
      <dgm:prSet presAssocID="{0ECF9B9E-7866-426C-85D4-8289297FF781}" presName="parentText" presStyleLbl="node1" presStyleIdx="4" presStyleCnt="5">
        <dgm:presLayoutVars>
          <dgm:chMax val="0"/>
          <dgm:bulletEnabled val="1"/>
        </dgm:presLayoutVars>
      </dgm:prSet>
      <dgm:spPr/>
      <dgm:t>
        <a:bodyPr/>
        <a:lstStyle/>
        <a:p>
          <a:endParaRPr lang="tr-TR"/>
        </a:p>
      </dgm:t>
    </dgm:pt>
  </dgm:ptLst>
  <dgm:cxnLst>
    <dgm:cxn modelId="{2174F1F2-C269-4416-876C-03676DEB4727}" type="presOf" srcId="{321FC40C-4D24-4D7A-AA29-859D9F292037}" destId="{F32EF3E3-D1B2-49FF-A47E-5F87BF54245F}" srcOrd="0" destOrd="0" presId="urn:microsoft.com/office/officeart/2005/8/layout/vList2"/>
    <dgm:cxn modelId="{2B14CD24-C2CB-4380-817B-CE97EC3F6230}" type="presOf" srcId="{9E31BA8D-F22B-415F-A6DD-6C43CF9A0AFF}" destId="{A0C6A34D-FB37-4E75-8D63-B230F30687D4}" srcOrd="0" destOrd="0" presId="urn:microsoft.com/office/officeart/2005/8/layout/vList2"/>
    <dgm:cxn modelId="{9340F5AB-0106-4D5B-B0AB-792C1C85706E}" srcId="{321FC40C-4D24-4D7A-AA29-859D9F292037}" destId="{9E31BA8D-F22B-415F-A6DD-6C43CF9A0AFF}" srcOrd="1" destOrd="0" parTransId="{0E0EED3F-5C11-434A-A7B0-36CCFC308ED5}" sibTransId="{9B56EF95-36FC-44F3-ADB6-0FE7462F9EA1}"/>
    <dgm:cxn modelId="{9978E666-7EF0-4C59-9143-11212C3977D0}" type="presOf" srcId="{6D55B69D-372F-4E86-B606-ED03B8C0F979}" destId="{EDF713C5-89E4-48DA-9832-5B53D2739C0D}" srcOrd="0" destOrd="0" presId="urn:microsoft.com/office/officeart/2005/8/layout/vList2"/>
    <dgm:cxn modelId="{9296A033-E856-4D73-BE72-0001AA4A4EBD}" type="presOf" srcId="{0D6CCB48-7C2D-4576-BB7C-9D8A3D9F13E9}" destId="{81EE12FF-B7CC-467A-8DE1-C93CFC46340D}" srcOrd="0" destOrd="0" presId="urn:microsoft.com/office/officeart/2005/8/layout/vList2"/>
    <dgm:cxn modelId="{5D636B47-FA13-450B-B89F-22FF7DF48B8D}" type="presOf" srcId="{0ECF9B9E-7866-426C-85D4-8289297FF781}" destId="{7C89143C-8782-4F3D-809C-42AC12ED485B}" srcOrd="0" destOrd="0" presId="urn:microsoft.com/office/officeart/2005/8/layout/vList2"/>
    <dgm:cxn modelId="{E35390F9-C24F-4C42-BD8D-C98B2C43655E}" srcId="{321FC40C-4D24-4D7A-AA29-859D9F292037}" destId="{0D6CCB48-7C2D-4576-BB7C-9D8A3D9F13E9}" srcOrd="2" destOrd="0" parTransId="{33E7BB2D-919D-409B-82F8-9B560B4AFD07}" sibTransId="{BA8679D5-551A-4087-8BE9-785564F3FD3A}"/>
    <dgm:cxn modelId="{21F204C2-023B-4808-83EA-119A287AB7E9}" type="presOf" srcId="{507E714D-C316-4BFB-AE39-B3FB96D10DAC}" destId="{12B523FF-4538-45A4-9741-6E2BA58E9895}" srcOrd="0" destOrd="0" presId="urn:microsoft.com/office/officeart/2005/8/layout/vList2"/>
    <dgm:cxn modelId="{945D4C07-1FAD-4CD0-8E83-9DE90265A30F}" srcId="{321FC40C-4D24-4D7A-AA29-859D9F292037}" destId="{507E714D-C316-4BFB-AE39-B3FB96D10DAC}" srcOrd="3" destOrd="0" parTransId="{2A0BD4BE-C3AB-45A3-B2FF-0CAE70B3A779}" sibTransId="{781206B1-54F3-4BBA-8390-30CB0AB28C9F}"/>
    <dgm:cxn modelId="{8FF576AE-8E09-4B3E-B898-64D92DDFE036}" srcId="{321FC40C-4D24-4D7A-AA29-859D9F292037}" destId="{6D55B69D-372F-4E86-B606-ED03B8C0F979}" srcOrd="0" destOrd="0" parTransId="{4730E0C6-4107-4CEB-91B8-39C71E590F7B}" sibTransId="{86816D7E-782C-4699-81D1-8A6AD5FB1BB1}"/>
    <dgm:cxn modelId="{2DB2BA60-89B9-4415-B65D-08D6D65D324F}" srcId="{321FC40C-4D24-4D7A-AA29-859D9F292037}" destId="{0ECF9B9E-7866-426C-85D4-8289297FF781}" srcOrd="4" destOrd="0" parTransId="{BC7AEC13-0A98-445E-92EE-1A70F6B9C7D7}" sibTransId="{9BB47223-F997-49FE-AFF8-7476EBF93199}"/>
    <dgm:cxn modelId="{56CC67F2-D8D9-4842-9B4A-3FAB8C709656}" type="presParOf" srcId="{F32EF3E3-D1B2-49FF-A47E-5F87BF54245F}" destId="{EDF713C5-89E4-48DA-9832-5B53D2739C0D}" srcOrd="0" destOrd="0" presId="urn:microsoft.com/office/officeart/2005/8/layout/vList2"/>
    <dgm:cxn modelId="{5DC4AB8D-7349-4B88-81AF-DD6DA7119C96}" type="presParOf" srcId="{F32EF3E3-D1B2-49FF-A47E-5F87BF54245F}" destId="{D5A73438-88C5-463F-80F3-9C88DD9A3FF2}" srcOrd="1" destOrd="0" presId="urn:microsoft.com/office/officeart/2005/8/layout/vList2"/>
    <dgm:cxn modelId="{377F2946-55A4-4851-8B3D-F4E083B8B80D}" type="presParOf" srcId="{F32EF3E3-D1B2-49FF-A47E-5F87BF54245F}" destId="{A0C6A34D-FB37-4E75-8D63-B230F30687D4}" srcOrd="2" destOrd="0" presId="urn:microsoft.com/office/officeart/2005/8/layout/vList2"/>
    <dgm:cxn modelId="{0F27D4C4-EBD9-4537-8849-05E64239D199}" type="presParOf" srcId="{F32EF3E3-D1B2-49FF-A47E-5F87BF54245F}" destId="{6F7164BF-430D-4D60-9392-EC4DD0A3DEDF}" srcOrd="3" destOrd="0" presId="urn:microsoft.com/office/officeart/2005/8/layout/vList2"/>
    <dgm:cxn modelId="{8ADBC3D1-0F88-4F7D-8440-FE50140BB1CD}" type="presParOf" srcId="{F32EF3E3-D1B2-49FF-A47E-5F87BF54245F}" destId="{81EE12FF-B7CC-467A-8DE1-C93CFC46340D}" srcOrd="4" destOrd="0" presId="urn:microsoft.com/office/officeart/2005/8/layout/vList2"/>
    <dgm:cxn modelId="{FDB9C0DB-6C3B-48FD-BAAE-814D04B8EF1C}" type="presParOf" srcId="{F32EF3E3-D1B2-49FF-A47E-5F87BF54245F}" destId="{1F327F03-2ABD-442D-B1B9-518E0F672F38}" srcOrd="5" destOrd="0" presId="urn:microsoft.com/office/officeart/2005/8/layout/vList2"/>
    <dgm:cxn modelId="{5EEED65F-D380-4691-B9FF-FB0BC348AB40}" type="presParOf" srcId="{F32EF3E3-D1B2-49FF-A47E-5F87BF54245F}" destId="{12B523FF-4538-45A4-9741-6E2BA58E9895}" srcOrd="6" destOrd="0" presId="urn:microsoft.com/office/officeart/2005/8/layout/vList2"/>
    <dgm:cxn modelId="{CE1EF89C-E859-444D-B545-69502529B530}" type="presParOf" srcId="{F32EF3E3-D1B2-49FF-A47E-5F87BF54245F}" destId="{2A2D6F05-A509-4D39-9DD0-475E92C333C6}" srcOrd="7" destOrd="0" presId="urn:microsoft.com/office/officeart/2005/8/layout/vList2"/>
    <dgm:cxn modelId="{0EE373BC-CE7E-4411-8DC4-B038531BBD61}" type="presParOf" srcId="{F32EF3E3-D1B2-49FF-A47E-5F87BF54245F}" destId="{7C89143C-8782-4F3D-809C-42AC12ED485B}"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60CC023-72FC-4DF3-9EFB-A9F7BC064ACA}" type="doc">
      <dgm:prSet loTypeId="urn:microsoft.com/office/officeart/2005/8/layout/vList2" loCatId="list" qsTypeId="urn:microsoft.com/office/officeart/2005/8/quickstyle/3d2" qsCatId="3D" csTypeId="urn:microsoft.com/office/officeart/2005/8/colors/colorful1" csCatId="colorful" phldr="1"/>
      <dgm:spPr/>
      <dgm:t>
        <a:bodyPr/>
        <a:lstStyle/>
        <a:p>
          <a:endParaRPr lang="tr-TR"/>
        </a:p>
      </dgm:t>
    </dgm:pt>
    <dgm:pt modelId="{2C438D6E-A2E1-43F0-B3B6-D6BBFB0CE6A1}">
      <dgm:prSet/>
      <dgm:spPr/>
      <dgm:t>
        <a:bodyPr/>
        <a:lstStyle/>
        <a:p>
          <a:pPr rtl="0"/>
          <a:r>
            <a:rPr lang="tr-TR" dirty="0" smtClean="0">
              <a:solidFill>
                <a:schemeClr val="tx1"/>
              </a:solidFill>
            </a:rPr>
            <a:t>Taklit etme: Öğretmen gösterdikten sonra önce top olmadan sonra top ile taklit eder. </a:t>
          </a:r>
          <a:endParaRPr lang="tr-TR" dirty="0">
            <a:solidFill>
              <a:schemeClr val="tx1"/>
            </a:solidFill>
          </a:endParaRPr>
        </a:p>
      </dgm:t>
    </dgm:pt>
    <dgm:pt modelId="{0332EEA1-EE86-4B4E-A3AB-D2F5548818CE}" type="parTrans" cxnId="{6FDF3613-B7E6-4FAB-A267-56E11D66659E}">
      <dgm:prSet/>
      <dgm:spPr/>
      <dgm:t>
        <a:bodyPr/>
        <a:lstStyle/>
        <a:p>
          <a:endParaRPr lang="tr-TR">
            <a:solidFill>
              <a:schemeClr val="tx1"/>
            </a:solidFill>
          </a:endParaRPr>
        </a:p>
      </dgm:t>
    </dgm:pt>
    <dgm:pt modelId="{3A1A9FF4-D4FD-4980-A903-737FF246CAE0}" type="sibTrans" cxnId="{6FDF3613-B7E6-4FAB-A267-56E11D66659E}">
      <dgm:prSet/>
      <dgm:spPr/>
      <dgm:t>
        <a:bodyPr/>
        <a:lstStyle/>
        <a:p>
          <a:endParaRPr lang="tr-TR">
            <a:solidFill>
              <a:schemeClr val="tx1"/>
            </a:solidFill>
          </a:endParaRPr>
        </a:p>
      </dgm:t>
    </dgm:pt>
    <dgm:pt modelId="{E8AF471F-E5FF-4C6A-B28F-9D91F420A8FF}">
      <dgm:prSet/>
      <dgm:spPr/>
      <dgm:t>
        <a:bodyPr/>
        <a:lstStyle/>
        <a:p>
          <a:pPr rtl="0"/>
          <a:r>
            <a:rPr lang="tr-TR" dirty="0" smtClean="0">
              <a:solidFill>
                <a:schemeClr val="tx1"/>
              </a:solidFill>
            </a:rPr>
            <a:t>Manipülasyon: Her bir dersin başında öğrenci mesafe sınırlaması olmaksızın ve savunma olmadan basketbolda şut atar</a:t>
          </a:r>
          <a:endParaRPr lang="tr-TR" dirty="0">
            <a:solidFill>
              <a:schemeClr val="tx1"/>
            </a:solidFill>
          </a:endParaRPr>
        </a:p>
      </dgm:t>
    </dgm:pt>
    <dgm:pt modelId="{120FCB0C-C87F-4E3D-8BB8-EC4A046FCA52}" type="parTrans" cxnId="{631FE0E7-C741-46FB-8840-D51E89ECBEF4}">
      <dgm:prSet/>
      <dgm:spPr/>
      <dgm:t>
        <a:bodyPr/>
        <a:lstStyle/>
        <a:p>
          <a:endParaRPr lang="tr-TR">
            <a:solidFill>
              <a:schemeClr val="tx1"/>
            </a:solidFill>
          </a:endParaRPr>
        </a:p>
      </dgm:t>
    </dgm:pt>
    <dgm:pt modelId="{3B39BADD-B2A5-46A1-A504-78473DBE5848}" type="sibTrans" cxnId="{631FE0E7-C741-46FB-8840-D51E89ECBEF4}">
      <dgm:prSet/>
      <dgm:spPr/>
      <dgm:t>
        <a:bodyPr/>
        <a:lstStyle/>
        <a:p>
          <a:endParaRPr lang="tr-TR">
            <a:solidFill>
              <a:schemeClr val="tx1"/>
            </a:solidFill>
          </a:endParaRPr>
        </a:p>
      </dgm:t>
    </dgm:pt>
    <dgm:pt modelId="{0BCCCCC8-BE97-456B-A96E-19AEE8BB4AB5}">
      <dgm:prSet/>
      <dgm:spPr/>
      <dgm:t>
        <a:bodyPr/>
        <a:lstStyle/>
        <a:p>
          <a:pPr rtl="0"/>
          <a:r>
            <a:rPr lang="tr-TR" dirty="0" smtClean="0">
              <a:solidFill>
                <a:schemeClr val="tx1"/>
              </a:solidFill>
            </a:rPr>
            <a:t>Hassasiyet:  Kusursuz döşüme jimnastik rutinlerini tekrarlar</a:t>
          </a:r>
          <a:endParaRPr lang="tr-TR" dirty="0">
            <a:solidFill>
              <a:schemeClr val="tx1"/>
            </a:solidFill>
          </a:endParaRPr>
        </a:p>
      </dgm:t>
    </dgm:pt>
    <dgm:pt modelId="{B676A858-3204-4662-B213-975CFDA78B03}" type="parTrans" cxnId="{80187A0D-F7DF-48EE-84CB-21946946812F}">
      <dgm:prSet/>
      <dgm:spPr/>
      <dgm:t>
        <a:bodyPr/>
        <a:lstStyle/>
        <a:p>
          <a:endParaRPr lang="tr-TR">
            <a:solidFill>
              <a:schemeClr val="tx1"/>
            </a:solidFill>
          </a:endParaRPr>
        </a:p>
      </dgm:t>
    </dgm:pt>
    <dgm:pt modelId="{61F862C9-5C70-4DBE-BAD0-A03A3FE2D3F0}" type="sibTrans" cxnId="{80187A0D-F7DF-48EE-84CB-21946946812F}">
      <dgm:prSet/>
      <dgm:spPr/>
      <dgm:t>
        <a:bodyPr/>
        <a:lstStyle/>
        <a:p>
          <a:endParaRPr lang="tr-TR">
            <a:solidFill>
              <a:schemeClr val="tx1"/>
            </a:solidFill>
          </a:endParaRPr>
        </a:p>
      </dgm:t>
    </dgm:pt>
    <dgm:pt modelId="{BD36141C-8E90-406D-8B44-7316E445760E}">
      <dgm:prSet/>
      <dgm:spPr/>
      <dgm:t>
        <a:bodyPr/>
        <a:lstStyle/>
        <a:p>
          <a:pPr rtl="0"/>
          <a:r>
            <a:rPr lang="tr-TR" dirty="0" smtClean="0">
              <a:solidFill>
                <a:schemeClr val="tx1"/>
              </a:solidFill>
            </a:rPr>
            <a:t>Bitiştirme: Müzik eşliğinde dans figürleri oluşturur</a:t>
          </a:r>
          <a:endParaRPr lang="tr-TR" dirty="0">
            <a:solidFill>
              <a:schemeClr val="tx1"/>
            </a:solidFill>
          </a:endParaRPr>
        </a:p>
      </dgm:t>
    </dgm:pt>
    <dgm:pt modelId="{FE4CEAC2-DDCB-4964-A9BF-D250872A0B46}" type="parTrans" cxnId="{E812A50C-8C8D-4819-9844-E58411A4F7F8}">
      <dgm:prSet/>
      <dgm:spPr/>
      <dgm:t>
        <a:bodyPr/>
        <a:lstStyle/>
        <a:p>
          <a:endParaRPr lang="tr-TR">
            <a:solidFill>
              <a:schemeClr val="tx1"/>
            </a:solidFill>
          </a:endParaRPr>
        </a:p>
      </dgm:t>
    </dgm:pt>
    <dgm:pt modelId="{2B01FAF4-3FB8-4607-A913-3F0BB29959A5}" type="sibTrans" cxnId="{E812A50C-8C8D-4819-9844-E58411A4F7F8}">
      <dgm:prSet/>
      <dgm:spPr/>
      <dgm:t>
        <a:bodyPr/>
        <a:lstStyle/>
        <a:p>
          <a:endParaRPr lang="tr-TR">
            <a:solidFill>
              <a:schemeClr val="tx1"/>
            </a:solidFill>
          </a:endParaRPr>
        </a:p>
      </dgm:t>
    </dgm:pt>
    <dgm:pt modelId="{507E37E2-5081-462A-96AA-3EA4AC2BEA30}">
      <dgm:prSet/>
      <dgm:spPr/>
      <dgm:t>
        <a:bodyPr/>
        <a:lstStyle/>
        <a:p>
          <a:pPr rtl="0"/>
          <a:r>
            <a:rPr lang="tr-TR" dirty="0" err="1" smtClean="0">
              <a:solidFill>
                <a:schemeClr val="tx1"/>
              </a:solidFill>
            </a:rPr>
            <a:t>Natüralizasyon</a:t>
          </a:r>
          <a:r>
            <a:rPr lang="tr-TR" dirty="0" smtClean="0">
              <a:solidFill>
                <a:schemeClr val="tx1"/>
              </a:solidFill>
            </a:rPr>
            <a:t>: Futbol oyunu boyunca öğrenci top olmadan hareket eder boşluklar yaratır. </a:t>
          </a:r>
          <a:endParaRPr lang="tr-TR" dirty="0">
            <a:solidFill>
              <a:schemeClr val="tx1"/>
            </a:solidFill>
          </a:endParaRPr>
        </a:p>
      </dgm:t>
    </dgm:pt>
    <dgm:pt modelId="{0A5A14B5-D5D5-4F7E-9B2A-2B393D3C27AE}" type="parTrans" cxnId="{682C29C4-32E9-4974-A9DB-9752B42308AD}">
      <dgm:prSet/>
      <dgm:spPr/>
      <dgm:t>
        <a:bodyPr/>
        <a:lstStyle/>
        <a:p>
          <a:endParaRPr lang="tr-TR">
            <a:solidFill>
              <a:schemeClr val="tx1"/>
            </a:solidFill>
          </a:endParaRPr>
        </a:p>
      </dgm:t>
    </dgm:pt>
    <dgm:pt modelId="{57152BA9-894A-44E9-8D7E-6EE215D06B6C}" type="sibTrans" cxnId="{682C29C4-32E9-4974-A9DB-9752B42308AD}">
      <dgm:prSet/>
      <dgm:spPr/>
      <dgm:t>
        <a:bodyPr/>
        <a:lstStyle/>
        <a:p>
          <a:endParaRPr lang="tr-TR">
            <a:solidFill>
              <a:schemeClr val="tx1"/>
            </a:solidFill>
          </a:endParaRPr>
        </a:p>
      </dgm:t>
    </dgm:pt>
    <dgm:pt modelId="{539647D7-3C59-42AF-8292-63C097972CF6}" type="pres">
      <dgm:prSet presAssocID="{A60CC023-72FC-4DF3-9EFB-A9F7BC064ACA}" presName="linear" presStyleCnt="0">
        <dgm:presLayoutVars>
          <dgm:animLvl val="lvl"/>
          <dgm:resizeHandles val="exact"/>
        </dgm:presLayoutVars>
      </dgm:prSet>
      <dgm:spPr/>
      <dgm:t>
        <a:bodyPr/>
        <a:lstStyle/>
        <a:p>
          <a:endParaRPr lang="tr-TR"/>
        </a:p>
      </dgm:t>
    </dgm:pt>
    <dgm:pt modelId="{78BA59DB-E681-41E3-9C33-80F5B2F66440}" type="pres">
      <dgm:prSet presAssocID="{2C438D6E-A2E1-43F0-B3B6-D6BBFB0CE6A1}" presName="parentText" presStyleLbl="node1" presStyleIdx="0" presStyleCnt="5">
        <dgm:presLayoutVars>
          <dgm:chMax val="0"/>
          <dgm:bulletEnabled val="1"/>
        </dgm:presLayoutVars>
      </dgm:prSet>
      <dgm:spPr/>
      <dgm:t>
        <a:bodyPr/>
        <a:lstStyle/>
        <a:p>
          <a:endParaRPr lang="tr-TR"/>
        </a:p>
      </dgm:t>
    </dgm:pt>
    <dgm:pt modelId="{EB0EC26C-D593-4F63-BC93-0E968FE06049}" type="pres">
      <dgm:prSet presAssocID="{3A1A9FF4-D4FD-4980-A903-737FF246CAE0}" presName="spacer" presStyleCnt="0"/>
      <dgm:spPr/>
    </dgm:pt>
    <dgm:pt modelId="{89EA2059-87B1-4966-BA9D-A032A4108FF0}" type="pres">
      <dgm:prSet presAssocID="{E8AF471F-E5FF-4C6A-B28F-9D91F420A8FF}" presName="parentText" presStyleLbl="node1" presStyleIdx="1" presStyleCnt="5">
        <dgm:presLayoutVars>
          <dgm:chMax val="0"/>
          <dgm:bulletEnabled val="1"/>
        </dgm:presLayoutVars>
      </dgm:prSet>
      <dgm:spPr/>
      <dgm:t>
        <a:bodyPr/>
        <a:lstStyle/>
        <a:p>
          <a:endParaRPr lang="tr-TR"/>
        </a:p>
      </dgm:t>
    </dgm:pt>
    <dgm:pt modelId="{3B3A754E-6E56-4490-BEDD-3A91EB5C21A4}" type="pres">
      <dgm:prSet presAssocID="{3B39BADD-B2A5-46A1-A504-78473DBE5848}" presName="spacer" presStyleCnt="0"/>
      <dgm:spPr/>
    </dgm:pt>
    <dgm:pt modelId="{C23F1CB1-D7F8-4C19-B1B5-D730D3D23FBA}" type="pres">
      <dgm:prSet presAssocID="{0BCCCCC8-BE97-456B-A96E-19AEE8BB4AB5}" presName="parentText" presStyleLbl="node1" presStyleIdx="2" presStyleCnt="5">
        <dgm:presLayoutVars>
          <dgm:chMax val="0"/>
          <dgm:bulletEnabled val="1"/>
        </dgm:presLayoutVars>
      </dgm:prSet>
      <dgm:spPr/>
      <dgm:t>
        <a:bodyPr/>
        <a:lstStyle/>
        <a:p>
          <a:endParaRPr lang="tr-TR"/>
        </a:p>
      </dgm:t>
    </dgm:pt>
    <dgm:pt modelId="{5EF89042-E946-41CA-8DE1-0DA395B662F1}" type="pres">
      <dgm:prSet presAssocID="{61F862C9-5C70-4DBE-BAD0-A03A3FE2D3F0}" presName="spacer" presStyleCnt="0"/>
      <dgm:spPr/>
    </dgm:pt>
    <dgm:pt modelId="{DBA11170-AD1F-46BB-BF74-4D600502C871}" type="pres">
      <dgm:prSet presAssocID="{BD36141C-8E90-406D-8B44-7316E445760E}" presName="parentText" presStyleLbl="node1" presStyleIdx="3" presStyleCnt="5">
        <dgm:presLayoutVars>
          <dgm:chMax val="0"/>
          <dgm:bulletEnabled val="1"/>
        </dgm:presLayoutVars>
      </dgm:prSet>
      <dgm:spPr/>
      <dgm:t>
        <a:bodyPr/>
        <a:lstStyle/>
        <a:p>
          <a:endParaRPr lang="tr-TR"/>
        </a:p>
      </dgm:t>
    </dgm:pt>
    <dgm:pt modelId="{2F590C7E-B604-40C0-8580-F0BCB1B18A28}" type="pres">
      <dgm:prSet presAssocID="{2B01FAF4-3FB8-4607-A913-3F0BB29959A5}" presName="spacer" presStyleCnt="0"/>
      <dgm:spPr/>
    </dgm:pt>
    <dgm:pt modelId="{64D7DF10-26D9-46A1-87DA-CBE1F260C3FC}" type="pres">
      <dgm:prSet presAssocID="{507E37E2-5081-462A-96AA-3EA4AC2BEA30}" presName="parentText" presStyleLbl="node1" presStyleIdx="4" presStyleCnt="5">
        <dgm:presLayoutVars>
          <dgm:chMax val="0"/>
          <dgm:bulletEnabled val="1"/>
        </dgm:presLayoutVars>
      </dgm:prSet>
      <dgm:spPr/>
      <dgm:t>
        <a:bodyPr/>
        <a:lstStyle/>
        <a:p>
          <a:endParaRPr lang="tr-TR"/>
        </a:p>
      </dgm:t>
    </dgm:pt>
  </dgm:ptLst>
  <dgm:cxnLst>
    <dgm:cxn modelId="{6FDF3613-B7E6-4FAB-A267-56E11D66659E}" srcId="{A60CC023-72FC-4DF3-9EFB-A9F7BC064ACA}" destId="{2C438D6E-A2E1-43F0-B3B6-D6BBFB0CE6A1}" srcOrd="0" destOrd="0" parTransId="{0332EEA1-EE86-4B4E-A3AB-D2F5548818CE}" sibTransId="{3A1A9FF4-D4FD-4980-A903-737FF246CAE0}"/>
    <dgm:cxn modelId="{80187A0D-F7DF-48EE-84CB-21946946812F}" srcId="{A60CC023-72FC-4DF3-9EFB-A9F7BC064ACA}" destId="{0BCCCCC8-BE97-456B-A96E-19AEE8BB4AB5}" srcOrd="2" destOrd="0" parTransId="{B676A858-3204-4662-B213-975CFDA78B03}" sibTransId="{61F862C9-5C70-4DBE-BAD0-A03A3FE2D3F0}"/>
    <dgm:cxn modelId="{E812A50C-8C8D-4819-9844-E58411A4F7F8}" srcId="{A60CC023-72FC-4DF3-9EFB-A9F7BC064ACA}" destId="{BD36141C-8E90-406D-8B44-7316E445760E}" srcOrd="3" destOrd="0" parTransId="{FE4CEAC2-DDCB-4964-A9BF-D250872A0B46}" sibTransId="{2B01FAF4-3FB8-4607-A913-3F0BB29959A5}"/>
    <dgm:cxn modelId="{B7FC7E4E-A5A2-4129-B5F8-3B3B49FC9A13}" type="presOf" srcId="{0BCCCCC8-BE97-456B-A96E-19AEE8BB4AB5}" destId="{C23F1CB1-D7F8-4C19-B1B5-D730D3D23FBA}" srcOrd="0" destOrd="0" presId="urn:microsoft.com/office/officeart/2005/8/layout/vList2"/>
    <dgm:cxn modelId="{FA7930A6-FA67-4904-8556-FB9ADDB6DCB6}" type="presOf" srcId="{BD36141C-8E90-406D-8B44-7316E445760E}" destId="{DBA11170-AD1F-46BB-BF74-4D600502C871}" srcOrd="0" destOrd="0" presId="urn:microsoft.com/office/officeart/2005/8/layout/vList2"/>
    <dgm:cxn modelId="{682C29C4-32E9-4974-A9DB-9752B42308AD}" srcId="{A60CC023-72FC-4DF3-9EFB-A9F7BC064ACA}" destId="{507E37E2-5081-462A-96AA-3EA4AC2BEA30}" srcOrd="4" destOrd="0" parTransId="{0A5A14B5-D5D5-4F7E-9B2A-2B393D3C27AE}" sibTransId="{57152BA9-894A-44E9-8D7E-6EE215D06B6C}"/>
    <dgm:cxn modelId="{631FE0E7-C741-46FB-8840-D51E89ECBEF4}" srcId="{A60CC023-72FC-4DF3-9EFB-A9F7BC064ACA}" destId="{E8AF471F-E5FF-4C6A-B28F-9D91F420A8FF}" srcOrd="1" destOrd="0" parTransId="{120FCB0C-C87F-4E3D-8BB8-EC4A046FCA52}" sibTransId="{3B39BADD-B2A5-46A1-A504-78473DBE5848}"/>
    <dgm:cxn modelId="{332942E3-BBA4-46E1-9906-C73E343F77B4}" type="presOf" srcId="{507E37E2-5081-462A-96AA-3EA4AC2BEA30}" destId="{64D7DF10-26D9-46A1-87DA-CBE1F260C3FC}" srcOrd="0" destOrd="0" presId="urn:microsoft.com/office/officeart/2005/8/layout/vList2"/>
    <dgm:cxn modelId="{19435CB7-CB6B-43A6-A44C-7840DB6C1B1B}" type="presOf" srcId="{E8AF471F-E5FF-4C6A-B28F-9D91F420A8FF}" destId="{89EA2059-87B1-4966-BA9D-A032A4108FF0}" srcOrd="0" destOrd="0" presId="urn:microsoft.com/office/officeart/2005/8/layout/vList2"/>
    <dgm:cxn modelId="{8103B273-6620-46F5-9C99-175F1590BB3E}" type="presOf" srcId="{A60CC023-72FC-4DF3-9EFB-A9F7BC064ACA}" destId="{539647D7-3C59-42AF-8292-63C097972CF6}" srcOrd="0" destOrd="0" presId="urn:microsoft.com/office/officeart/2005/8/layout/vList2"/>
    <dgm:cxn modelId="{2343DE3C-D83F-4295-B74F-905537CBE4CF}" type="presOf" srcId="{2C438D6E-A2E1-43F0-B3B6-D6BBFB0CE6A1}" destId="{78BA59DB-E681-41E3-9C33-80F5B2F66440}" srcOrd="0" destOrd="0" presId="urn:microsoft.com/office/officeart/2005/8/layout/vList2"/>
    <dgm:cxn modelId="{788D4691-8588-4518-AF8F-7479F91AB3F7}" type="presParOf" srcId="{539647D7-3C59-42AF-8292-63C097972CF6}" destId="{78BA59DB-E681-41E3-9C33-80F5B2F66440}" srcOrd="0" destOrd="0" presId="urn:microsoft.com/office/officeart/2005/8/layout/vList2"/>
    <dgm:cxn modelId="{908299EB-2943-4AD5-BE1F-A516C2378C08}" type="presParOf" srcId="{539647D7-3C59-42AF-8292-63C097972CF6}" destId="{EB0EC26C-D593-4F63-BC93-0E968FE06049}" srcOrd="1" destOrd="0" presId="urn:microsoft.com/office/officeart/2005/8/layout/vList2"/>
    <dgm:cxn modelId="{DCF8E7E1-1042-4763-89C0-0F79DD82CF52}" type="presParOf" srcId="{539647D7-3C59-42AF-8292-63C097972CF6}" destId="{89EA2059-87B1-4966-BA9D-A032A4108FF0}" srcOrd="2" destOrd="0" presId="urn:microsoft.com/office/officeart/2005/8/layout/vList2"/>
    <dgm:cxn modelId="{A6217B66-DEDC-44C9-AF53-8EFD2EAFEA3E}" type="presParOf" srcId="{539647D7-3C59-42AF-8292-63C097972CF6}" destId="{3B3A754E-6E56-4490-BEDD-3A91EB5C21A4}" srcOrd="3" destOrd="0" presId="urn:microsoft.com/office/officeart/2005/8/layout/vList2"/>
    <dgm:cxn modelId="{1A5967D8-2BBF-4C44-B541-A45F11744B41}" type="presParOf" srcId="{539647D7-3C59-42AF-8292-63C097972CF6}" destId="{C23F1CB1-D7F8-4C19-B1B5-D730D3D23FBA}" srcOrd="4" destOrd="0" presId="urn:microsoft.com/office/officeart/2005/8/layout/vList2"/>
    <dgm:cxn modelId="{F033C0EC-F660-4958-A6B2-3B68353CC49C}" type="presParOf" srcId="{539647D7-3C59-42AF-8292-63C097972CF6}" destId="{5EF89042-E946-41CA-8DE1-0DA395B662F1}" srcOrd="5" destOrd="0" presId="urn:microsoft.com/office/officeart/2005/8/layout/vList2"/>
    <dgm:cxn modelId="{8EAE4536-A7EA-478B-B2B1-886312D7AF96}" type="presParOf" srcId="{539647D7-3C59-42AF-8292-63C097972CF6}" destId="{DBA11170-AD1F-46BB-BF74-4D600502C871}" srcOrd="6" destOrd="0" presId="urn:microsoft.com/office/officeart/2005/8/layout/vList2"/>
    <dgm:cxn modelId="{2E0C07C1-B933-4B5B-8F37-059A2F319DC3}" type="presParOf" srcId="{539647D7-3C59-42AF-8292-63C097972CF6}" destId="{2F590C7E-B604-40C0-8580-F0BCB1B18A28}" srcOrd="7" destOrd="0" presId="urn:microsoft.com/office/officeart/2005/8/layout/vList2"/>
    <dgm:cxn modelId="{4954D410-3E78-4FDC-88B2-4F0968988394}" type="presParOf" srcId="{539647D7-3C59-42AF-8292-63C097972CF6}" destId="{64D7DF10-26D9-46A1-87DA-CBE1F260C3F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1C044D4-E4B1-460D-AA68-25B51C48C67E}"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tr-TR"/>
        </a:p>
      </dgm:t>
    </dgm:pt>
    <dgm:pt modelId="{2418E02E-8B55-4F37-9B3A-74534CE87B11}">
      <dgm:prSet phldrT="[Metin]"/>
      <dgm:spPr/>
      <dgm:t>
        <a:bodyPr/>
        <a:lstStyle/>
        <a:p>
          <a:r>
            <a:rPr lang="tr-TR" dirty="0" smtClean="0"/>
            <a:t>Puanlama Bakımından</a:t>
          </a:r>
          <a:endParaRPr lang="tr-TR" dirty="0"/>
        </a:p>
      </dgm:t>
    </dgm:pt>
    <dgm:pt modelId="{B241B04F-50F6-409C-B907-6F944CF4B688}" type="parTrans" cxnId="{0E02D0DB-45D3-4FAD-962D-618A3ECE5532}">
      <dgm:prSet/>
      <dgm:spPr/>
      <dgm:t>
        <a:bodyPr/>
        <a:lstStyle/>
        <a:p>
          <a:endParaRPr lang="tr-TR"/>
        </a:p>
      </dgm:t>
    </dgm:pt>
    <dgm:pt modelId="{440A8387-330F-416D-82F4-44076941BB85}" type="sibTrans" cxnId="{0E02D0DB-45D3-4FAD-962D-618A3ECE5532}">
      <dgm:prSet/>
      <dgm:spPr/>
      <dgm:t>
        <a:bodyPr/>
        <a:lstStyle/>
        <a:p>
          <a:endParaRPr lang="tr-TR"/>
        </a:p>
      </dgm:t>
    </dgm:pt>
    <dgm:pt modelId="{C676E05B-7F87-4376-8958-736BB274A96D}">
      <dgm:prSet phldrT="[Metin]"/>
      <dgm:spPr/>
      <dgm:t>
        <a:bodyPr/>
        <a:lstStyle/>
        <a:p>
          <a:r>
            <a:rPr lang="tr-TR" dirty="0" smtClean="0"/>
            <a:t>Objektif Puanlanan Testler</a:t>
          </a:r>
          <a:endParaRPr lang="tr-TR" dirty="0"/>
        </a:p>
      </dgm:t>
    </dgm:pt>
    <dgm:pt modelId="{E40F27C1-9E9F-428C-9694-159DAC510B0B}" type="parTrans" cxnId="{8F2C9B17-D0D2-494A-BFD8-8339FADAA350}">
      <dgm:prSet/>
      <dgm:spPr/>
      <dgm:t>
        <a:bodyPr/>
        <a:lstStyle/>
        <a:p>
          <a:endParaRPr lang="tr-TR"/>
        </a:p>
      </dgm:t>
    </dgm:pt>
    <dgm:pt modelId="{1C29C7F8-CE08-4492-A332-408258460789}" type="sibTrans" cxnId="{8F2C9B17-D0D2-494A-BFD8-8339FADAA350}">
      <dgm:prSet/>
      <dgm:spPr/>
      <dgm:t>
        <a:bodyPr/>
        <a:lstStyle/>
        <a:p>
          <a:endParaRPr lang="tr-TR"/>
        </a:p>
      </dgm:t>
    </dgm:pt>
    <dgm:pt modelId="{190766B4-39DD-4B02-9381-00B2A96B1D10}">
      <dgm:prSet phldrT="[Metin]"/>
      <dgm:spPr/>
      <dgm:t>
        <a:bodyPr/>
        <a:lstStyle/>
        <a:p>
          <a:r>
            <a:rPr lang="tr-TR" dirty="0" err="1" smtClean="0"/>
            <a:t>Subjektif</a:t>
          </a:r>
          <a:r>
            <a:rPr lang="tr-TR" dirty="0" smtClean="0"/>
            <a:t> Puanlanan Testler</a:t>
          </a:r>
          <a:endParaRPr lang="tr-TR" dirty="0"/>
        </a:p>
      </dgm:t>
    </dgm:pt>
    <dgm:pt modelId="{D73E04B0-8370-45EA-A041-3DA95C4B71B4}" type="parTrans" cxnId="{23B03A06-7B99-49E6-A32C-2762B4027292}">
      <dgm:prSet/>
      <dgm:spPr/>
      <dgm:t>
        <a:bodyPr/>
        <a:lstStyle/>
        <a:p>
          <a:endParaRPr lang="tr-TR"/>
        </a:p>
      </dgm:t>
    </dgm:pt>
    <dgm:pt modelId="{3A4E00FA-237D-4348-8FDE-D39801BE7E7F}" type="sibTrans" cxnId="{23B03A06-7B99-49E6-A32C-2762B4027292}">
      <dgm:prSet/>
      <dgm:spPr/>
      <dgm:t>
        <a:bodyPr/>
        <a:lstStyle/>
        <a:p>
          <a:endParaRPr lang="tr-TR"/>
        </a:p>
      </dgm:t>
    </dgm:pt>
    <dgm:pt modelId="{F4D4BC15-44DA-4A1D-A946-36046104FBA7}">
      <dgm:prSet phldrT="[Metin]"/>
      <dgm:spPr/>
      <dgm:t>
        <a:bodyPr/>
        <a:lstStyle/>
        <a:p>
          <a:r>
            <a:rPr lang="tr-TR" dirty="0" smtClean="0"/>
            <a:t>Testi Hazırlayan Bakımından</a:t>
          </a:r>
          <a:endParaRPr lang="tr-TR" dirty="0"/>
        </a:p>
      </dgm:t>
    </dgm:pt>
    <dgm:pt modelId="{5FE73E0C-43CE-4284-9190-28EB1B951758}" type="parTrans" cxnId="{7EDD863D-EDB2-458F-8B7A-EA6FF014ABCA}">
      <dgm:prSet/>
      <dgm:spPr/>
      <dgm:t>
        <a:bodyPr/>
        <a:lstStyle/>
        <a:p>
          <a:endParaRPr lang="tr-TR"/>
        </a:p>
      </dgm:t>
    </dgm:pt>
    <dgm:pt modelId="{7DB77936-42C6-44C1-B780-6C56D7E1A1C7}" type="sibTrans" cxnId="{7EDD863D-EDB2-458F-8B7A-EA6FF014ABCA}">
      <dgm:prSet/>
      <dgm:spPr/>
      <dgm:t>
        <a:bodyPr/>
        <a:lstStyle/>
        <a:p>
          <a:endParaRPr lang="tr-TR"/>
        </a:p>
      </dgm:t>
    </dgm:pt>
    <dgm:pt modelId="{CE41E08C-DE8E-4DF4-AE84-D2B4B4D4C7A7}">
      <dgm:prSet phldrT="[Metin]"/>
      <dgm:spPr/>
      <dgm:t>
        <a:bodyPr/>
        <a:lstStyle/>
        <a:p>
          <a:r>
            <a:rPr lang="tr-TR" dirty="0" smtClean="0"/>
            <a:t>Öğretmen yapımı testler</a:t>
          </a:r>
          <a:endParaRPr lang="tr-TR" dirty="0"/>
        </a:p>
      </dgm:t>
    </dgm:pt>
    <dgm:pt modelId="{2DA3E6B5-CD51-47FA-BB7D-C6FDEE0B7C68}" type="parTrans" cxnId="{90C3F679-3753-46A8-AE8D-B425AEC740FD}">
      <dgm:prSet/>
      <dgm:spPr/>
      <dgm:t>
        <a:bodyPr/>
        <a:lstStyle/>
        <a:p>
          <a:endParaRPr lang="tr-TR"/>
        </a:p>
      </dgm:t>
    </dgm:pt>
    <dgm:pt modelId="{1C897A3F-FE58-4139-BA21-423F28F3617B}" type="sibTrans" cxnId="{90C3F679-3753-46A8-AE8D-B425AEC740FD}">
      <dgm:prSet/>
      <dgm:spPr/>
      <dgm:t>
        <a:bodyPr/>
        <a:lstStyle/>
        <a:p>
          <a:endParaRPr lang="tr-TR"/>
        </a:p>
      </dgm:t>
    </dgm:pt>
    <dgm:pt modelId="{F3080471-76D8-4192-9AEB-7BECEC3D9BFD}">
      <dgm:prSet phldrT="[Metin]"/>
      <dgm:spPr/>
      <dgm:t>
        <a:bodyPr/>
        <a:lstStyle/>
        <a:p>
          <a:r>
            <a:rPr lang="tr-TR" dirty="0" smtClean="0"/>
            <a:t>Uzman yapımı testler</a:t>
          </a:r>
          <a:endParaRPr lang="tr-TR" dirty="0"/>
        </a:p>
      </dgm:t>
    </dgm:pt>
    <dgm:pt modelId="{277A8F3B-4931-43B3-8D8B-FE927D824D72}" type="parTrans" cxnId="{40017A00-721C-4E50-A753-DEF92AA6E4A0}">
      <dgm:prSet/>
      <dgm:spPr/>
      <dgm:t>
        <a:bodyPr/>
        <a:lstStyle/>
        <a:p>
          <a:endParaRPr lang="tr-TR"/>
        </a:p>
      </dgm:t>
    </dgm:pt>
    <dgm:pt modelId="{B01A2DCC-8E34-4812-B8D4-B140F2511D00}" type="sibTrans" cxnId="{40017A00-721C-4E50-A753-DEF92AA6E4A0}">
      <dgm:prSet/>
      <dgm:spPr/>
      <dgm:t>
        <a:bodyPr/>
        <a:lstStyle/>
        <a:p>
          <a:endParaRPr lang="tr-TR"/>
        </a:p>
      </dgm:t>
    </dgm:pt>
    <dgm:pt modelId="{728FCECF-727F-4DD6-89FE-D1A6E60D6001}">
      <dgm:prSet phldrT="[Metin]"/>
      <dgm:spPr/>
      <dgm:t>
        <a:bodyPr/>
        <a:lstStyle/>
        <a:p>
          <a:r>
            <a:rPr lang="tr-TR" dirty="0" smtClean="0"/>
            <a:t>Uygulamaya Katılan Birey Sayısı Bakımından</a:t>
          </a:r>
          <a:endParaRPr lang="tr-TR" dirty="0"/>
        </a:p>
      </dgm:t>
    </dgm:pt>
    <dgm:pt modelId="{61830898-DF1C-4E42-833B-949EC20B7BE2}" type="parTrans" cxnId="{07F6E763-8B2C-47CD-82AF-86E53720053A}">
      <dgm:prSet/>
      <dgm:spPr/>
      <dgm:t>
        <a:bodyPr/>
        <a:lstStyle/>
        <a:p>
          <a:endParaRPr lang="tr-TR"/>
        </a:p>
      </dgm:t>
    </dgm:pt>
    <dgm:pt modelId="{E5569F8F-9EA4-4689-8C6E-36C679C324A8}" type="sibTrans" cxnId="{07F6E763-8B2C-47CD-82AF-86E53720053A}">
      <dgm:prSet/>
      <dgm:spPr/>
      <dgm:t>
        <a:bodyPr/>
        <a:lstStyle/>
        <a:p>
          <a:endParaRPr lang="tr-TR"/>
        </a:p>
      </dgm:t>
    </dgm:pt>
    <dgm:pt modelId="{3AF75022-57F6-4B2F-9CB5-362EFC1417C3}">
      <dgm:prSet phldrT="[Metin]"/>
      <dgm:spPr/>
      <dgm:t>
        <a:bodyPr/>
        <a:lstStyle/>
        <a:p>
          <a:r>
            <a:rPr lang="tr-TR" dirty="0" smtClean="0"/>
            <a:t>Uygulama Süresi Bakımından</a:t>
          </a:r>
          <a:endParaRPr lang="tr-TR" dirty="0"/>
        </a:p>
      </dgm:t>
    </dgm:pt>
    <dgm:pt modelId="{4ACC1A9B-3931-422C-B504-4804E0F49128}" type="parTrans" cxnId="{5913CF7F-2BEA-4FB3-9191-3F2DC7105899}">
      <dgm:prSet/>
      <dgm:spPr/>
      <dgm:t>
        <a:bodyPr/>
        <a:lstStyle/>
        <a:p>
          <a:endParaRPr lang="tr-TR"/>
        </a:p>
      </dgm:t>
    </dgm:pt>
    <dgm:pt modelId="{C0C46F9F-6BA0-4C24-8F98-69917058EBC1}" type="sibTrans" cxnId="{5913CF7F-2BEA-4FB3-9191-3F2DC7105899}">
      <dgm:prSet/>
      <dgm:spPr/>
      <dgm:t>
        <a:bodyPr/>
        <a:lstStyle/>
        <a:p>
          <a:endParaRPr lang="tr-TR"/>
        </a:p>
      </dgm:t>
    </dgm:pt>
    <dgm:pt modelId="{3105D104-4446-46C3-804B-7303F697D544}">
      <dgm:prSet phldrT="[Metin]"/>
      <dgm:spPr/>
      <dgm:t>
        <a:bodyPr/>
        <a:lstStyle/>
        <a:p>
          <a:r>
            <a:rPr lang="tr-TR" dirty="0" smtClean="0"/>
            <a:t>Bireysel Testler (Tutum, IQ)</a:t>
          </a:r>
          <a:endParaRPr lang="tr-TR" dirty="0"/>
        </a:p>
      </dgm:t>
    </dgm:pt>
    <dgm:pt modelId="{208E8C13-21A2-4C36-A4A7-B2E1436ADC85}" type="parTrans" cxnId="{CD724EFC-80F4-4CD6-BC70-7A4653320B08}">
      <dgm:prSet/>
      <dgm:spPr/>
      <dgm:t>
        <a:bodyPr/>
        <a:lstStyle/>
        <a:p>
          <a:endParaRPr lang="tr-TR"/>
        </a:p>
      </dgm:t>
    </dgm:pt>
    <dgm:pt modelId="{01D259D2-6080-48A3-BE54-2DB981B0BB37}" type="sibTrans" cxnId="{CD724EFC-80F4-4CD6-BC70-7A4653320B08}">
      <dgm:prSet/>
      <dgm:spPr/>
      <dgm:t>
        <a:bodyPr/>
        <a:lstStyle/>
        <a:p>
          <a:endParaRPr lang="tr-TR"/>
        </a:p>
      </dgm:t>
    </dgm:pt>
    <dgm:pt modelId="{F7D4A451-E306-4474-923F-EB726CD6423A}">
      <dgm:prSet phldrT="[Metin]"/>
      <dgm:spPr/>
      <dgm:t>
        <a:bodyPr/>
        <a:lstStyle/>
        <a:p>
          <a:r>
            <a:rPr lang="tr-TR" dirty="0" smtClean="0"/>
            <a:t>Grup Testleri (Yazılı Yoklamalar)</a:t>
          </a:r>
          <a:endParaRPr lang="tr-TR" dirty="0"/>
        </a:p>
      </dgm:t>
    </dgm:pt>
    <dgm:pt modelId="{959600B6-3D1F-4DDE-9971-2560FE516D44}" type="parTrans" cxnId="{49F5EB89-A5FB-4E2E-9820-4919C1CFCDA2}">
      <dgm:prSet/>
      <dgm:spPr/>
      <dgm:t>
        <a:bodyPr/>
        <a:lstStyle/>
        <a:p>
          <a:endParaRPr lang="tr-TR"/>
        </a:p>
      </dgm:t>
    </dgm:pt>
    <dgm:pt modelId="{91718706-0BDB-4C4D-BA56-EBBFF0FDFF42}" type="sibTrans" cxnId="{49F5EB89-A5FB-4E2E-9820-4919C1CFCDA2}">
      <dgm:prSet/>
      <dgm:spPr/>
      <dgm:t>
        <a:bodyPr/>
        <a:lstStyle/>
        <a:p>
          <a:endParaRPr lang="tr-TR"/>
        </a:p>
      </dgm:t>
    </dgm:pt>
    <dgm:pt modelId="{F3BE3A7C-C16C-4D68-B475-2FF015E25B01}">
      <dgm:prSet phldrT="[Metin]"/>
      <dgm:spPr/>
      <dgm:t>
        <a:bodyPr/>
        <a:lstStyle/>
        <a:p>
          <a:r>
            <a:rPr lang="tr-TR" dirty="0" smtClean="0"/>
            <a:t>Hız testleri</a:t>
          </a:r>
          <a:endParaRPr lang="tr-TR" dirty="0"/>
        </a:p>
      </dgm:t>
    </dgm:pt>
    <dgm:pt modelId="{773F1FF0-E918-44EB-B1E7-12ECCCCB891B}" type="parTrans" cxnId="{900D4606-C8E4-4ED4-90A4-8E2B85D8CE65}">
      <dgm:prSet/>
      <dgm:spPr/>
      <dgm:t>
        <a:bodyPr/>
        <a:lstStyle/>
        <a:p>
          <a:endParaRPr lang="tr-TR"/>
        </a:p>
      </dgm:t>
    </dgm:pt>
    <dgm:pt modelId="{DBD35764-388F-46BE-B139-FC3A6B1B76F1}" type="sibTrans" cxnId="{900D4606-C8E4-4ED4-90A4-8E2B85D8CE65}">
      <dgm:prSet/>
      <dgm:spPr/>
      <dgm:t>
        <a:bodyPr/>
        <a:lstStyle/>
        <a:p>
          <a:endParaRPr lang="tr-TR"/>
        </a:p>
      </dgm:t>
    </dgm:pt>
    <dgm:pt modelId="{BA256674-4F23-4A14-A138-F68B5910FBCA}">
      <dgm:prSet phldrT="[Metin]"/>
      <dgm:spPr/>
      <dgm:t>
        <a:bodyPr/>
        <a:lstStyle/>
        <a:p>
          <a:r>
            <a:rPr lang="tr-TR" dirty="0" smtClean="0"/>
            <a:t>Güç testleri</a:t>
          </a:r>
          <a:endParaRPr lang="tr-TR" dirty="0"/>
        </a:p>
      </dgm:t>
    </dgm:pt>
    <dgm:pt modelId="{1F6D58F3-C9B1-4552-9C70-467B84D20B0E}" type="parTrans" cxnId="{A8EF38D0-8022-44A6-A4E4-BD4A2435A61F}">
      <dgm:prSet/>
      <dgm:spPr/>
      <dgm:t>
        <a:bodyPr/>
        <a:lstStyle/>
        <a:p>
          <a:endParaRPr lang="tr-TR"/>
        </a:p>
      </dgm:t>
    </dgm:pt>
    <dgm:pt modelId="{58990361-21AA-465E-BA05-6CEF63296151}" type="sibTrans" cxnId="{A8EF38D0-8022-44A6-A4E4-BD4A2435A61F}">
      <dgm:prSet/>
      <dgm:spPr/>
      <dgm:t>
        <a:bodyPr/>
        <a:lstStyle/>
        <a:p>
          <a:endParaRPr lang="tr-TR"/>
        </a:p>
      </dgm:t>
    </dgm:pt>
    <dgm:pt modelId="{665A4E04-56E7-426B-90EA-A5C5398B5773}" type="pres">
      <dgm:prSet presAssocID="{71C044D4-E4B1-460D-AA68-25B51C48C67E}" presName="linear" presStyleCnt="0">
        <dgm:presLayoutVars>
          <dgm:dir/>
          <dgm:animLvl val="lvl"/>
          <dgm:resizeHandles val="exact"/>
        </dgm:presLayoutVars>
      </dgm:prSet>
      <dgm:spPr/>
      <dgm:t>
        <a:bodyPr/>
        <a:lstStyle/>
        <a:p>
          <a:endParaRPr lang="tr-TR"/>
        </a:p>
      </dgm:t>
    </dgm:pt>
    <dgm:pt modelId="{5F4EBABD-962B-4266-BB4D-BF39364AABB8}" type="pres">
      <dgm:prSet presAssocID="{2418E02E-8B55-4F37-9B3A-74534CE87B11}" presName="parentLin" presStyleCnt="0"/>
      <dgm:spPr/>
    </dgm:pt>
    <dgm:pt modelId="{FCFB0508-B152-41D5-B74A-13DD90158BA6}" type="pres">
      <dgm:prSet presAssocID="{2418E02E-8B55-4F37-9B3A-74534CE87B11}" presName="parentLeftMargin" presStyleLbl="node1" presStyleIdx="0" presStyleCnt="4"/>
      <dgm:spPr/>
      <dgm:t>
        <a:bodyPr/>
        <a:lstStyle/>
        <a:p>
          <a:endParaRPr lang="tr-TR"/>
        </a:p>
      </dgm:t>
    </dgm:pt>
    <dgm:pt modelId="{02060975-38E2-433A-8E9C-76D25CC691F3}" type="pres">
      <dgm:prSet presAssocID="{2418E02E-8B55-4F37-9B3A-74534CE87B11}" presName="parentText" presStyleLbl="node1" presStyleIdx="0" presStyleCnt="4">
        <dgm:presLayoutVars>
          <dgm:chMax val="0"/>
          <dgm:bulletEnabled val="1"/>
        </dgm:presLayoutVars>
      </dgm:prSet>
      <dgm:spPr/>
      <dgm:t>
        <a:bodyPr/>
        <a:lstStyle/>
        <a:p>
          <a:endParaRPr lang="tr-TR"/>
        </a:p>
      </dgm:t>
    </dgm:pt>
    <dgm:pt modelId="{74772583-208C-4E38-9244-00CF650E4446}" type="pres">
      <dgm:prSet presAssocID="{2418E02E-8B55-4F37-9B3A-74534CE87B11}" presName="negativeSpace" presStyleCnt="0"/>
      <dgm:spPr/>
    </dgm:pt>
    <dgm:pt modelId="{8546FF5B-96F3-402C-AC81-93887C83DBF3}" type="pres">
      <dgm:prSet presAssocID="{2418E02E-8B55-4F37-9B3A-74534CE87B11}" presName="childText" presStyleLbl="conFgAcc1" presStyleIdx="0" presStyleCnt="4">
        <dgm:presLayoutVars>
          <dgm:bulletEnabled val="1"/>
        </dgm:presLayoutVars>
      </dgm:prSet>
      <dgm:spPr/>
      <dgm:t>
        <a:bodyPr/>
        <a:lstStyle/>
        <a:p>
          <a:endParaRPr lang="tr-TR"/>
        </a:p>
      </dgm:t>
    </dgm:pt>
    <dgm:pt modelId="{E62807B4-2175-4BB8-941D-69F52E1E5317}" type="pres">
      <dgm:prSet presAssocID="{440A8387-330F-416D-82F4-44076941BB85}" presName="spaceBetweenRectangles" presStyleCnt="0"/>
      <dgm:spPr/>
    </dgm:pt>
    <dgm:pt modelId="{539515AD-C2A5-4D68-9792-47B8438134AD}" type="pres">
      <dgm:prSet presAssocID="{F4D4BC15-44DA-4A1D-A946-36046104FBA7}" presName="parentLin" presStyleCnt="0"/>
      <dgm:spPr/>
    </dgm:pt>
    <dgm:pt modelId="{A584B5D2-05D5-43BC-9876-3D1732AAE2A9}" type="pres">
      <dgm:prSet presAssocID="{F4D4BC15-44DA-4A1D-A946-36046104FBA7}" presName="parentLeftMargin" presStyleLbl="node1" presStyleIdx="0" presStyleCnt="4"/>
      <dgm:spPr/>
      <dgm:t>
        <a:bodyPr/>
        <a:lstStyle/>
        <a:p>
          <a:endParaRPr lang="tr-TR"/>
        </a:p>
      </dgm:t>
    </dgm:pt>
    <dgm:pt modelId="{9AB1F21B-3EB3-4757-9C03-CBEF73D6421E}" type="pres">
      <dgm:prSet presAssocID="{F4D4BC15-44DA-4A1D-A946-36046104FBA7}" presName="parentText" presStyleLbl="node1" presStyleIdx="1" presStyleCnt="4">
        <dgm:presLayoutVars>
          <dgm:chMax val="0"/>
          <dgm:bulletEnabled val="1"/>
        </dgm:presLayoutVars>
      </dgm:prSet>
      <dgm:spPr/>
      <dgm:t>
        <a:bodyPr/>
        <a:lstStyle/>
        <a:p>
          <a:endParaRPr lang="tr-TR"/>
        </a:p>
      </dgm:t>
    </dgm:pt>
    <dgm:pt modelId="{5DE0533F-16B4-4A8E-9158-3DCC3D027BE0}" type="pres">
      <dgm:prSet presAssocID="{F4D4BC15-44DA-4A1D-A946-36046104FBA7}" presName="negativeSpace" presStyleCnt="0"/>
      <dgm:spPr/>
    </dgm:pt>
    <dgm:pt modelId="{75A5329F-E5E9-491E-B616-34814C60430D}" type="pres">
      <dgm:prSet presAssocID="{F4D4BC15-44DA-4A1D-A946-36046104FBA7}" presName="childText" presStyleLbl="conFgAcc1" presStyleIdx="1" presStyleCnt="4">
        <dgm:presLayoutVars>
          <dgm:bulletEnabled val="1"/>
        </dgm:presLayoutVars>
      </dgm:prSet>
      <dgm:spPr/>
      <dgm:t>
        <a:bodyPr/>
        <a:lstStyle/>
        <a:p>
          <a:endParaRPr lang="tr-TR"/>
        </a:p>
      </dgm:t>
    </dgm:pt>
    <dgm:pt modelId="{A3B1AA85-DC53-424C-BBDA-DE98D8E4EA0A}" type="pres">
      <dgm:prSet presAssocID="{7DB77936-42C6-44C1-B780-6C56D7E1A1C7}" presName="spaceBetweenRectangles" presStyleCnt="0"/>
      <dgm:spPr/>
    </dgm:pt>
    <dgm:pt modelId="{4952354A-2C59-4930-90EC-1FEDE4B42A4E}" type="pres">
      <dgm:prSet presAssocID="{728FCECF-727F-4DD6-89FE-D1A6E60D6001}" presName="parentLin" presStyleCnt="0"/>
      <dgm:spPr/>
    </dgm:pt>
    <dgm:pt modelId="{3315A5C1-093F-4EBA-9BD1-43F033E244C5}" type="pres">
      <dgm:prSet presAssocID="{728FCECF-727F-4DD6-89FE-D1A6E60D6001}" presName="parentLeftMargin" presStyleLbl="node1" presStyleIdx="1" presStyleCnt="4"/>
      <dgm:spPr/>
      <dgm:t>
        <a:bodyPr/>
        <a:lstStyle/>
        <a:p>
          <a:endParaRPr lang="tr-TR"/>
        </a:p>
      </dgm:t>
    </dgm:pt>
    <dgm:pt modelId="{293A0F5E-D0D8-465B-9A9D-F1497081D2D1}" type="pres">
      <dgm:prSet presAssocID="{728FCECF-727F-4DD6-89FE-D1A6E60D6001}" presName="parentText" presStyleLbl="node1" presStyleIdx="2" presStyleCnt="4">
        <dgm:presLayoutVars>
          <dgm:chMax val="0"/>
          <dgm:bulletEnabled val="1"/>
        </dgm:presLayoutVars>
      </dgm:prSet>
      <dgm:spPr/>
      <dgm:t>
        <a:bodyPr/>
        <a:lstStyle/>
        <a:p>
          <a:endParaRPr lang="tr-TR"/>
        </a:p>
      </dgm:t>
    </dgm:pt>
    <dgm:pt modelId="{D2031DE9-498F-4B73-A090-1770ED6CF07F}" type="pres">
      <dgm:prSet presAssocID="{728FCECF-727F-4DD6-89FE-D1A6E60D6001}" presName="negativeSpace" presStyleCnt="0"/>
      <dgm:spPr/>
    </dgm:pt>
    <dgm:pt modelId="{C2D80278-A51F-4184-8BB0-1EEF312812EF}" type="pres">
      <dgm:prSet presAssocID="{728FCECF-727F-4DD6-89FE-D1A6E60D6001}" presName="childText" presStyleLbl="conFgAcc1" presStyleIdx="2" presStyleCnt="4">
        <dgm:presLayoutVars>
          <dgm:bulletEnabled val="1"/>
        </dgm:presLayoutVars>
      </dgm:prSet>
      <dgm:spPr/>
      <dgm:t>
        <a:bodyPr/>
        <a:lstStyle/>
        <a:p>
          <a:endParaRPr lang="tr-TR"/>
        </a:p>
      </dgm:t>
    </dgm:pt>
    <dgm:pt modelId="{A03269FD-D3F1-421C-9EC3-E6641538E8F1}" type="pres">
      <dgm:prSet presAssocID="{E5569F8F-9EA4-4689-8C6E-36C679C324A8}" presName="spaceBetweenRectangles" presStyleCnt="0"/>
      <dgm:spPr/>
    </dgm:pt>
    <dgm:pt modelId="{8D92ED85-E4F8-406A-AA12-477A350BDC2E}" type="pres">
      <dgm:prSet presAssocID="{3AF75022-57F6-4B2F-9CB5-362EFC1417C3}" presName="parentLin" presStyleCnt="0"/>
      <dgm:spPr/>
    </dgm:pt>
    <dgm:pt modelId="{44810150-3157-4DB7-9FCC-EB2422F24484}" type="pres">
      <dgm:prSet presAssocID="{3AF75022-57F6-4B2F-9CB5-362EFC1417C3}" presName="parentLeftMargin" presStyleLbl="node1" presStyleIdx="2" presStyleCnt="4"/>
      <dgm:spPr/>
      <dgm:t>
        <a:bodyPr/>
        <a:lstStyle/>
        <a:p>
          <a:endParaRPr lang="tr-TR"/>
        </a:p>
      </dgm:t>
    </dgm:pt>
    <dgm:pt modelId="{73136304-F4FB-40DE-AFEB-29266E99644C}" type="pres">
      <dgm:prSet presAssocID="{3AF75022-57F6-4B2F-9CB5-362EFC1417C3}" presName="parentText" presStyleLbl="node1" presStyleIdx="3" presStyleCnt="4">
        <dgm:presLayoutVars>
          <dgm:chMax val="0"/>
          <dgm:bulletEnabled val="1"/>
        </dgm:presLayoutVars>
      </dgm:prSet>
      <dgm:spPr/>
      <dgm:t>
        <a:bodyPr/>
        <a:lstStyle/>
        <a:p>
          <a:endParaRPr lang="tr-TR"/>
        </a:p>
      </dgm:t>
    </dgm:pt>
    <dgm:pt modelId="{45F6F064-C2A7-4772-B976-B10210B1C040}" type="pres">
      <dgm:prSet presAssocID="{3AF75022-57F6-4B2F-9CB5-362EFC1417C3}" presName="negativeSpace" presStyleCnt="0"/>
      <dgm:spPr/>
    </dgm:pt>
    <dgm:pt modelId="{23493D78-A0AF-4651-8B9D-2A01D4179EFD}" type="pres">
      <dgm:prSet presAssocID="{3AF75022-57F6-4B2F-9CB5-362EFC1417C3}" presName="childText" presStyleLbl="conFgAcc1" presStyleIdx="3" presStyleCnt="4">
        <dgm:presLayoutVars>
          <dgm:bulletEnabled val="1"/>
        </dgm:presLayoutVars>
      </dgm:prSet>
      <dgm:spPr/>
      <dgm:t>
        <a:bodyPr/>
        <a:lstStyle/>
        <a:p>
          <a:endParaRPr lang="tr-TR"/>
        </a:p>
      </dgm:t>
    </dgm:pt>
  </dgm:ptLst>
  <dgm:cxnLst>
    <dgm:cxn modelId="{4EACFCF1-69B0-4E06-9D7E-D9A106912994}" type="presOf" srcId="{2418E02E-8B55-4F37-9B3A-74534CE87B11}" destId="{02060975-38E2-433A-8E9C-76D25CC691F3}" srcOrd="1" destOrd="0" presId="urn:microsoft.com/office/officeart/2005/8/layout/list1"/>
    <dgm:cxn modelId="{F1F67777-74F7-4AC4-8673-D36E5F304E2B}" type="presOf" srcId="{3AF75022-57F6-4B2F-9CB5-362EFC1417C3}" destId="{44810150-3157-4DB7-9FCC-EB2422F24484}" srcOrd="0" destOrd="0" presId="urn:microsoft.com/office/officeart/2005/8/layout/list1"/>
    <dgm:cxn modelId="{527F6AB0-06F3-4BA4-B3DB-C8039EECE4BF}" type="presOf" srcId="{F4D4BC15-44DA-4A1D-A946-36046104FBA7}" destId="{9AB1F21B-3EB3-4757-9C03-CBEF73D6421E}" srcOrd="1" destOrd="0" presId="urn:microsoft.com/office/officeart/2005/8/layout/list1"/>
    <dgm:cxn modelId="{CD724EFC-80F4-4CD6-BC70-7A4653320B08}" srcId="{728FCECF-727F-4DD6-89FE-D1A6E60D6001}" destId="{3105D104-4446-46C3-804B-7303F697D544}" srcOrd="0" destOrd="0" parTransId="{208E8C13-21A2-4C36-A4A7-B2E1436ADC85}" sibTransId="{01D259D2-6080-48A3-BE54-2DB981B0BB37}"/>
    <dgm:cxn modelId="{A278A656-5184-4DF9-AFCE-23CE09236B0B}" type="presOf" srcId="{728FCECF-727F-4DD6-89FE-D1A6E60D6001}" destId="{293A0F5E-D0D8-465B-9A9D-F1497081D2D1}" srcOrd="1" destOrd="0" presId="urn:microsoft.com/office/officeart/2005/8/layout/list1"/>
    <dgm:cxn modelId="{A8EF38D0-8022-44A6-A4E4-BD4A2435A61F}" srcId="{3AF75022-57F6-4B2F-9CB5-362EFC1417C3}" destId="{BA256674-4F23-4A14-A138-F68B5910FBCA}" srcOrd="1" destOrd="0" parTransId="{1F6D58F3-C9B1-4552-9C70-467B84D20B0E}" sibTransId="{58990361-21AA-465E-BA05-6CEF63296151}"/>
    <dgm:cxn modelId="{83332456-3265-4190-B6EA-59F38F5F93D1}" type="presOf" srcId="{71C044D4-E4B1-460D-AA68-25B51C48C67E}" destId="{665A4E04-56E7-426B-90EA-A5C5398B5773}" srcOrd="0" destOrd="0" presId="urn:microsoft.com/office/officeart/2005/8/layout/list1"/>
    <dgm:cxn modelId="{40017A00-721C-4E50-A753-DEF92AA6E4A0}" srcId="{F4D4BC15-44DA-4A1D-A946-36046104FBA7}" destId="{F3080471-76D8-4192-9AEB-7BECEC3D9BFD}" srcOrd="1" destOrd="0" parTransId="{277A8F3B-4931-43B3-8D8B-FE927D824D72}" sibTransId="{B01A2DCC-8E34-4812-B8D4-B140F2511D00}"/>
    <dgm:cxn modelId="{8378514C-7D8B-431F-AC71-BE72AFD50D31}" type="presOf" srcId="{F4D4BC15-44DA-4A1D-A946-36046104FBA7}" destId="{A584B5D2-05D5-43BC-9876-3D1732AAE2A9}" srcOrd="0" destOrd="0" presId="urn:microsoft.com/office/officeart/2005/8/layout/list1"/>
    <dgm:cxn modelId="{23B03A06-7B99-49E6-A32C-2762B4027292}" srcId="{2418E02E-8B55-4F37-9B3A-74534CE87B11}" destId="{190766B4-39DD-4B02-9381-00B2A96B1D10}" srcOrd="1" destOrd="0" parTransId="{D73E04B0-8370-45EA-A041-3DA95C4B71B4}" sibTransId="{3A4E00FA-237D-4348-8FDE-D39801BE7E7F}"/>
    <dgm:cxn modelId="{49F5EB89-A5FB-4E2E-9820-4919C1CFCDA2}" srcId="{728FCECF-727F-4DD6-89FE-D1A6E60D6001}" destId="{F7D4A451-E306-4474-923F-EB726CD6423A}" srcOrd="1" destOrd="0" parTransId="{959600B6-3D1F-4DDE-9971-2560FE516D44}" sibTransId="{91718706-0BDB-4C4D-BA56-EBBFF0FDFF42}"/>
    <dgm:cxn modelId="{7EDD863D-EDB2-458F-8B7A-EA6FF014ABCA}" srcId="{71C044D4-E4B1-460D-AA68-25B51C48C67E}" destId="{F4D4BC15-44DA-4A1D-A946-36046104FBA7}" srcOrd="1" destOrd="0" parTransId="{5FE73E0C-43CE-4284-9190-28EB1B951758}" sibTransId="{7DB77936-42C6-44C1-B780-6C56D7E1A1C7}"/>
    <dgm:cxn modelId="{07F6E763-8B2C-47CD-82AF-86E53720053A}" srcId="{71C044D4-E4B1-460D-AA68-25B51C48C67E}" destId="{728FCECF-727F-4DD6-89FE-D1A6E60D6001}" srcOrd="2" destOrd="0" parTransId="{61830898-DF1C-4E42-833B-949EC20B7BE2}" sibTransId="{E5569F8F-9EA4-4689-8C6E-36C679C324A8}"/>
    <dgm:cxn modelId="{D370CA4E-9C99-499D-80D1-C0F616FA7F24}" type="presOf" srcId="{F3080471-76D8-4192-9AEB-7BECEC3D9BFD}" destId="{75A5329F-E5E9-491E-B616-34814C60430D}" srcOrd="0" destOrd="1" presId="urn:microsoft.com/office/officeart/2005/8/layout/list1"/>
    <dgm:cxn modelId="{FBED6C93-4973-4B31-9C25-0F32FFE9349C}" type="presOf" srcId="{3AF75022-57F6-4B2F-9CB5-362EFC1417C3}" destId="{73136304-F4FB-40DE-AFEB-29266E99644C}" srcOrd="1" destOrd="0" presId="urn:microsoft.com/office/officeart/2005/8/layout/list1"/>
    <dgm:cxn modelId="{F1323759-1C7F-4470-844C-CAD98CB1AE5C}" type="presOf" srcId="{728FCECF-727F-4DD6-89FE-D1A6E60D6001}" destId="{3315A5C1-093F-4EBA-9BD1-43F033E244C5}" srcOrd="0" destOrd="0" presId="urn:microsoft.com/office/officeart/2005/8/layout/list1"/>
    <dgm:cxn modelId="{DA9955FA-2A6F-4B3B-8F55-2E5C0B8F05F0}" type="presOf" srcId="{BA256674-4F23-4A14-A138-F68B5910FBCA}" destId="{23493D78-A0AF-4651-8B9D-2A01D4179EFD}" srcOrd="0" destOrd="1" presId="urn:microsoft.com/office/officeart/2005/8/layout/list1"/>
    <dgm:cxn modelId="{90C3F679-3753-46A8-AE8D-B425AEC740FD}" srcId="{F4D4BC15-44DA-4A1D-A946-36046104FBA7}" destId="{CE41E08C-DE8E-4DF4-AE84-D2B4B4D4C7A7}" srcOrd="0" destOrd="0" parTransId="{2DA3E6B5-CD51-47FA-BB7D-C6FDEE0B7C68}" sibTransId="{1C897A3F-FE58-4139-BA21-423F28F3617B}"/>
    <dgm:cxn modelId="{0E02D0DB-45D3-4FAD-962D-618A3ECE5532}" srcId="{71C044D4-E4B1-460D-AA68-25B51C48C67E}" destId="{2418E02E-8B55-4F37-9B3A-74534CE87B11}" srcOrd="0" destOrd="0" parTransId="{B241B04F-50F6-409C-B907-6F944CF4B688}" sibTransId="{440A8387-330F-416D-82F4-44076941BB85}"/>
    <dgm:cxn modelId="{644732BE-D85A-4EAA-90AF-542E109484A5}" type="presOf" srcId="{3105D104-4446-46C3-804B-7303F697D544}" destId="{C2D80278-A51F-4184-8BB0-1EEF312812EF}" srcOrd="0" destOrd="0" presId="urn:microsoft.com/office/officeart/2005/8/layout/list1"/>
    <dgm:cxn modelId="{900D4606-C8E4-4ED4-90A4-8E2B85D8CE65}" srcId="{3AF75022-57F6-4B2F-9CB5-362EFC1417C3}" destId="{F3BE3A7C-C16C-4D68-B475-2FF015E25B01}" srcOrd="0" destOrd="0" parTransId="{773F1FF0-E918-44EB-B1E7-12ECCCCB891B}" sibTransId="{DBD35764-388F-46BE-B139-FC3A6B1B76F1}"/>
    <dgm:cxn modelId="{5913CF7F-2BEA-4FB3-9191-3F2DC7105899}" srcId="{71C044D4-E4B1-460D-AA68-25B51C48C67E}" destId="{3AF75022-57F6-4B2F-9CB5-362EFC1417C3}" srcOrd="3" destOrd="0" parTransId="{4ACC1A9B-3931-422C-B504-4804E0F49128}" sibTransId="{C0C46F9F-6BA0-4C24-8F98-69917058EBC1}"/>
    <dgm:cxn modelId="{D8600C8C-88B8-45DC-B5E4-827FDA8B74CC}" type="presOf" srcId="{F7D4A451-E306-4474-923F-EB726CD6423A}" destId="{C2D80278-A51F-4184-8BB0-1EEF312812EF}" srcOrd="0" destOrd="1" presId="urn:microsoft.com/office/officeart/2005/8/layout/list1"/>
    <dgm:cxn modelId="{8F2C9B17-D0D2-494A-BFD8-8339FADAA350}" srcId="{2418E02E-8B55-4F37-9B3A-74534CE87B11}" destId="{C676E05B-7F87-4376-8958-736BB274A96D}" srcOrd="0" destOrd="0" parTransId="{E40F27C1-9E9F-428C-9694-159DAC510B0B}" sibTransId="{1C29C7F8-CE08-4492-A332-408258460789}"/>
    <dgm:cxn modelId="{54A3B4EF-B687-4FA1-8FE0-EE2E11C733E9}" type="presOf" srcId="{2418E02E-8B55-4F37-9B3A-74534CE87B11}" destId="{FCFB0508-B152-41D5-B74A-13DD90158BA6}" srcOrd="0" destOrd="0" presId="urn:microsoft.com/office/officeart/2005/8/layout/list1"/>
    <dgm:cxn modelId="{7B6C34F1-B032-436A-9507-622B4AA39E97}" type="presOf" srcId="{F3BE3A7C-C16C-4D68-B475-2FF015E25B01}" destId="{23493D78-A0AF-4651-8B9D-2A01D4179EFD}" srcOrd="0" destOrd="0" presId="urn:microsoft.com/office/officeart/2005/8/layout/list1"/>
    <dgm:cxn modelId="{7C5AF874-95CB-4387-970D-27258176876F}" type="presOf" srcId="{C676E05B-7F87-4376-8958-736BB274A96D}" destId="{8546FF5B-96F3-402C-AC81-93887C83DBF3}" srcOrd="0" destOrd="0" presId="urn:microsoft.com/office/officeart/2005/8/layout/list1"/>
    <dgm:cxn modelId="{B84AD909-A13D-4C96-8CCC-57BF44508BE1}" type="presOf" srcId="{CE41E08C-DE8E-4DF4-AE84-D2B4B4D4C7A7}" destId="{75A5329F-E5E9-491E-B616-34814C60430D}" srcOrd="0" destOrd="0" presId="urn:microsoft.com/office/officeart/2005/8/layout/list1"/>
    <dgm:cxn modelId="{7C8B11FA-A9F7-4BD0-A1D6-9680A47F009E}" type="presOf" srcId="{190766B4-39DD-4B02-9381-00B2A96B1D10}" destId="{8546FF5B-96F3-402C-AC81-93887C83DBF3}" srcOrd="0" destOrd="1" presId="urn:microsoft.com/office/officeart/2005/8/layout/list1"/>
    <dgm:cxn modelId="{51CAACC2-5501-493A-8B19-3848C5E761B8}" type="presParOf" srcId="{665A4E04-56E7-426B-90EA-A5C5398B5773}" destId="{5F4EBABD-962B-4266-BB4D-BF39364AABB8}" srcOrd="0" destOrd="0" presId="urn:microsoft.com/office/officeart/2005/8/layout/list1"/>
    <dgm:cxn modelId="{5545672F-49F1-45FA-B35E-EA785EEC799A}" type="presParOf" srcId="{5F4EBABD-962B-4266-BB4D-BF39364AABB8}" destId="{FCFB0508-B152-41D5-B74A-13DD90158BA6}" srcOrd="0" destOrd="0" presId="urn:microsoft.com/office/officeart/2005/8/layout/list1"/>
    <dgm:cxn modelId="{D3108659-0867-4CF4-B76C-1D519568FF6C}" type="presParOf" srcId="{5F4EBABD-962B-4266-BB4D-BF39364AABB8}" destId="{02060975-38E2-433A-8E9C-76D25CC691F3}" srcOrd="1" destOrd="0" presId="urn:microsoft.com/office/officeart/2005/8/layout/list1"/>
    <dgm:cxn modelId="{2F788B5D-2DEC-4F5E-BA38-BE914E9B8B7B}" type="presParOf" srcId="{665A4E04-56E7-426B-90EA-A5C5398B5773}" destId="{74772583-208C-4E38-9244-00CF650E4446}" srcOrd="1" destOrd="0" presId="urn:microsoft.com/office/officeart/2005/8/layout/list1"/>
    <dgm:cxn modelId="{6995B087-612D-4E7B-8E02-B0C50C2E843B}" type="presParOf" srcId="{665A4E04-56E7-426B-90EA-A5C5398B5773}" destId="{8546FF5B-96F3-402C-AC81-93887C83DBF3}" srcOrd="2" destOrd="0" presId="urn:microsoft.com/office/officeart/2005/8/layout/list1"/>
    <dgm:cxn modelId="{49DB7D59-5BC3-4BE4-9935-FFE583A5CC59}" type="presParOf" srcId="{665A4E04-56E7-426B-90EA-A5C5398B5773}" destId="{E62807B4-2175-4BB8-941D-69F52E1E5317}" srcOrd="3" destOrd="0" presId="urn:microsoft.com/office/officeart/2005/8/layout/list1"/>
    <dgm:cxn modelId="{A5115E14-B796-4757-B80B-810A1FA046B2}" type="presParOf" srcId="{665A4E04-56E7-426B-90EA-A5C5398B5773}" destId="{539515AD-C2A5-4D68-9792-47B8438134AD}" srcOrd="4" destOrd="0" presId="urn:microsoft.com/office/officeart/2005/8/layout/list1"/>
    <dgm:cxn modelId="{A133157F-F2B7-4493-9E1B-17BC252DFAF9}" type="presParOf" srcId="{539515AD-C2A5-4D68-9792-47B8438134AD}" destId="{A584B5D2-05D5-43BC-9876-3D1732AAE2A9}" srcOrd="0" destOrd="0" presId="urn:microsoft.com/office/officeart/2005/8/layout/list1"/>
    <dgm:cxn modelId="{0EB3E974-C09E-455E-B548-1C499717B1B6}" type="presParOf" srcId="{539515AD-C2A5-4D68-9792-47B8438134AD}" destId="{9AB1F21B-3EB3-4757-9C03-CBEF73D6421E}" srcOrd="1" destOrd="0" presId="urn:microsoft.com/office/officeart/2005/8/layout/list1"/>
    <dgm:cxn modelId="{8CCACE92-C370-430D-B71D-3A43AF80FACF}" type="presParOf" srcId="{665A4E04-56E7-426B-90EA-A5C5398B5773}" destId="{5DE0533F-16B4-4A8E-9158-3DCC3D027BE0}" srcOrd="5" destOrd="0" presId="urn:microsoft.com/office/officeart/2005/8/layout/list1"/>
    <dgm:cxn modelId="{B88F514A-E250-487F-8ED9-ACAFC0292CB1}" type="presParOf" srcId="{665A4E04-56E7-426B-90EA-A5C5398B5773}" destId="{75A5329F-E5E9-491E-B616-34814C60430D}" srcOrd="6" destOrd="0" presId="urn:microsoft.com/office/officeart/2005/8/layout/list1"/>
    <dgm:cxn modelId="{DACBBB32-11C0-4C09-B2F6-A428420BC682}" type="presParOf" srcId="{665A4E04-56E7-426B-90EA-A5C5398B5773}" destId="{A3B1AA85-DC53-424C-BBDA-DE98D8E4EA0A}" srcOrd="7" destOrd="0" presId="urn:microsoft.com/office/officeart/2005/8/layout/list1"/>
    <dgm:cxn modelId="{77644AAE-E6DD-4E2E-9A7B-244DDAE5CFE4}" type="presParOf" srcId="{665A4E04-56E7-426B-90EA-A5C5398B5773}" destId="{4952354A-2C59-4930-90EC-1FEDE4B42A4E}" srcOrd="8" destOrd="0" presId="urn:microsoft.com/office/officeart/2005/8/layout/list1"/>
    <dgm:cxn modelId="{81F03EB3-46C3-4F49-9ECA-6F9269A992F3}" type="presParOf" srcId="{4952354A-2C59-4930-90EC-1FEDE4B42A4E}" destId="{3315A5C1-093F-4EBA-9BD1-43F033E244C5}" srcOrd="0" destOrd="0" presId="urn:microsoft.com/office/officeart/2005/8/layout/list1"/>
    <dgm:cxn modelId="{6956B6AA-43A9-4805-9FA4-67713DDB8705}" type="presParOf" srcId="{4952354A-2C59-4930-90EC-1FEDE4B42A4E}" destId="{293A0F5E-D0D8-465B-9A9D-F1497081D2D1}" srcOrd="1" destOrd="0" presId="urn:microsoft.com/office/officeart/2005/8/layout/list1"/>
    <dgm:cxn modelId="{66EF89C7-89D4-4507-BFE7-E9FF7D246A52}" type="presParOf" srcId="{665A4E04-56E7-426B-90EA-A5C5398B5773}" destId="{D2031DE9-498F-4B73-A090-1770ED6CF07F}" srcOrd="9" destOrd="0" presId="urn:microsoft.com/office/officeart/2005/8/layout/list1"/>
    <dgm:cxn modelId="{7BF86E3B-94D8-475A-8A2A-9DF1E4B83F2F}" type="presParOf" srcId="{665A4E04-56E7-426B-90EA-A5C5398B5773}" destId="{C2D80278-A51F-4184-8BB0-1EEF312812EF}" srcOrd="10" destOrd="0" presId="urn:microsoft.com/office/officeart/2005/8/layout/list1"/>
    <dgm:cxn modelId="{1526ABE4-2E90-44E1-8068-F4D28C4B2929}" type="presParOf" srcId="{665A4E04-56E7-426B-90EA-A5C5398B5773}" destId="{A03269FD-D3F1-421C-9EC3-E6641538E8F1}" srcOrd="11" destOrd="0" presId="urn:microsoft.com/office/officeart/2005/8/layout/list1"/>
    <dgm:cxn modelId="{FBA36710-D6B9-4869-8AB6-AEB97D746E29}" type="presParOf" srcId="{665A4E04-56E7-426B-90EA-A5C5398B5773}" destId="{8D92ED85-E4F8-406A-AA12-477A350BDC2E}" srcOrd="12" destOrd="0" presId="urn:microsoft.com/office/officeart/2005/8/layout/list1"/>
    <dgm:cxn modelId="{6030E695-78D4-4D87-A35C-6BF0C8E08260}" type="presParOf" srcId="{8D92ED85-E4F8-406A-AA12-477A350BDC2E}" destId="{44810150-3157-4DB7-9FCC-EB2422F24484}" srcOrd="0" destOrd="0" presId="urn:microsoft.com/office/officeart/2005/8/layout/list1"/>
    <dgm:cxn modelId="{15417518-0D27-40D2-B358-CB34A9124720}" type="presParOf" srcId="{8D92ED85-E4F8-406A-AA12-477A350BDC2E}" destId="{73136304-F4FB-40DE-AFEB-29266E99644C}" srcOrd="1" destOrd="0" presId="urn:microsoft.com/office/officeart/2005/8/layout/list1"/>
    <dgm:cxn modelId="{54755E55-E23C-4768-9720-CEAD2FFDAEDD}" type="presParOf" srcId="{665A4E04-56E7-426B-90EA-A5C5398B5773}" destId="{45F6F064-C2A7-4772-B976-B10210B1C040}" srcOrd="13" destOrd="0" presId="urn:microsoft.com/office/officeart/2005/8/layout/list1"/>
    <dgm:cxn modelId="{8D5C3830-F6F8-4A5D-9B67-CF38C80B3593}" type="presParOf" srcId="{665A4E04-56E7-426B-90EA-A5C5398B5773}" destId="{23493D78-A0AF-4651-8B9D-2A01D4179EFD}"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1501E3-F662-4F20-A3A3-841ACBD6024A}">
      <dsp:nvSpPr>
        <dsp:cNvPr id="0" name=""/>
        <dsp:cNvSpPr/>
      </dsp:nvSpPr>
      <dsp:spPr>
        <a:xfrm>
          <a:off x="0" y="11710"/>
          <a:ext cx="8398775" cy="38376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tr-TR" sz="1600" b="1" kern="1200" smtClean="0"/>
            <a:t>Test hazırlarken (planlanırken) aşağıdaki aşamalardan geçilir: </a:t>
          </a:r>
          <a:endParaRPr lang="tr-TR" sz="1600" kern="1200"/>
        </a:p>
      </dsp:txBody>
      <dsp:txXfrm>
        <a:off x="18734" y="30444"/>
        <a:ext cx="8361307" cy="346292"/>
      </dsp:txXfrm>
    </dsp:sp>
    <dsp:sp modelId="{1BFCB625-658F-491C-88CE-9346F632E8B6}">
      <dsp:nvSpPr>
        <dsp:cNvPr id="0" name=""/>
        <dsp:cNvSpPr/>
      </dsp:nvSpPr>
      <dsp:spPr>
        <a:xfrm>
          <a:off x="0" y="441550"/>
          <a:ext cx="8398775" cy="38376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tr-TR" sz="1600" b="1" kern="1200" smtClean="0"/>
            <a:t>1. </a:t>
          </a:r>
          <a:r>
            <a:rPr lang="tr-TR" sz="1600" kern="1200" smtClean="0"/>
            <a:t>Testin amacının ve kapsamının belirlenmesi </a:t>
          </a:r>
          <a:endParaRPr lang="tr-TR" sz="1600" kern="1200"/>
        </a:p>
      </dsp:txBody>
      <dsp:txXfrm>
        <a:off x="18734" y="460284"/>
        <a:ext cx="8361307" cy="346292"/>
      </dsp:txXfrm>
    </dsp:sp>
    <dsp:sp modelId="{B683539F-2369-4812-87A7-0B0D3DB111B5}">
      <dsp:nvSpPr>
        <dsp:cNvPr id="0" name=""/>
        <dsp:cNvSpPr/>
      </dsp:nvSpPr>
      <dsp:spPr>
        <a:xfrm>
          <a:off x="0" y="871390"/>
          <a:ext cx="8398775" cy="38376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tr-TR" sz="1600" b="1" kern="1200" dirty="0" smtClean="0"/>
            <a:t>2. </a:t>
          </a:r>
          <a:r>
            <a:rPr lang="tr-TR" sz="1600" kern="1200" dirty="0" smtClean="0"/>
            <a:t>Testle ölçülecek özelliklerin (davranışların) belirlenmesi </a:t>
          </a:r>
          <a:endParaRPr lang="tr-TR" sz="1600" kern="1200" dirty="0"/>
        </a:p>
      </dsp:txBody>
      <dsp:txXfrm>
        <a:off x="18734" y="890124"/>
        <a:ext cx="8361307" cy="346292"/>
      </dsp:txXfrm>
    </dsp:sp>
    <dsp:sp modelId="{33DDE067-6268-42A3-B398-61C36D1C3ED4}">
      <dsp:nvSpPr>
        <dsp:cNvPr id="0" name=""/>
        <dsp:cNvSpPr/>
      </dsp:nvSpPr>
      <dsp:spPr>
        <a:xfrm>
          <a:off x="0" y="1301230"/>
          <a:ext cx="8398775" cy="38376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tr-TR" sz="1600" b="1" kern="1200" dirty="0" smtClean="0"/>
            <a:t>3. </a:t>
          </a:r>
          <a:r>
            <a:rPr lang="tr-TR" sz="1600" kern="1200" dirty="0" smtClean="0"/>
            <a:t>Belirtke tablosu hazırlama </a:t>
          </a:r>
          <a:endParaRPr lang="tr-TR" sz="1600" kern="1200" dirty="0"/>
        </a:p>
      </dsp:txBody>
      <dsp:txXfrm>
        <a:off x="18734" y="1319964"/>
        <a:ext cx="8361307" cy="346292"/>
      </dsp:txXfrm>
    </dsp:sp>
    <dsp:sp modelId="{5C5F55FB-4D78-4F0A-AF68-5715EC0E70EF}">
      <dsp:nvSpPr>
        <dsp:cNvPr id="0" name=""/>
        <dsp:cNvSpPr/>
      </dsp:nvSpPr>
      <dsp:spPr>
        <a:xfrm>
          <a:off x="0" y="1731070"/>
          <a:ext cx="8398775" cy="38376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tr-TR" sz="1600" b="1" kern="1200" smtClean="0"/>
            <a:t>4. </a:t>
          </a:r>
          <a:r>
            <a:rPr lang="tr-TR" sz="1600" kern="1200" smtClean="0"/>
            <a:t>Kullanılacak soru (madde) türünün ve sayısının belirlenmesi </a:t>
          </a:r>
          <a:endParaRPr lang="tr-TR" sz="1600" kern="1200"/>
        </a:p>
      </dsp:txBody>
      <dsp:txXfrm>
        <a:off x="18734" y="1749804"/>
        <a:ext cx="8361307" cy="346292"/>
      </dsp:txXfrm>
    </dsp:sp>
    <dsp:sp modelId="{C7B2521F-2A3D-4697-A817-9AD3AFAFEEB4}">
      <dsp:nvSpPr>
        <dsp:cNvPr id="0" name=""/>
        <dsp:cNvSpPr/>
      </dsp:nvSpPr>
      <dsp:spPr>
        <a:xfrm>
          <a:off x="0" y="2160910"/>
          <a:ext cx="8398775" cy="38376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tr-TR" sz="1600" b="1" kern="1200" smtClean="0"/>
            <a:t>5. </a:t>
          </a:r>
          <a:r>
            <a:rPr lang="tr-TR" sz="1600" kern="1200" smtClean="0"/>
            <a:t>Soruların yazılması (soru havuzunun oluşturulması) </a:t>
          </a:r>
          <a:endParaRPr lang="tr-TR" sz="1600" kern="1200"/>
        </a:p>
      </dsp:txBody>
      <dsp:txXfrm>
        <a:off x="18734" y="2179644"/>
        <a:ext cx="8361307" cy="346292"/>
      </dsp:txXfrm>
    </dsp:sp>
    <dsp:sp modelId="{E05CE299-66DE-4B21-BB6F-9E626381B8E1}">
      <dsp:nvSpPr>
        <dsp:cNvPr id="0" name=""/>
        <dsp:cNvSpPr/>
      </dsp:nvSpPr>
      <dsp:spPr>
        <a:xfrm>
          <a:off x="0" y="2590750"/>
          <a:ext cx="8398775" cy="38376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tr-TR" sz="1600" b="1" kern="1200" smtClean="0"/>
            <a:t>6. </a:t>
          </a:r>
          <a:r>
            <a:rPr lang="tr-TR" sz="1600" kern="1200" smtClean="0"/>
            <a:t>Soruların (maddelerin) gözden geçirilmesi (redaksiyonu) ve seçilmesi </a:t>
          </a:r>
          <a:endParaRPr lang="tr-TR" sz="1600" kern="1200"/>
        </a:p>
      </dsp:txBody>
      <dsp:txXfrm>
        <a:off x="18734" y="2609484"/>
        <a:ext cx="8361307" cy="346292"/>
      </dsp:txXfrm>
    </dsp:sp>
    <dsp:sp modelId="{F585AF17-E6DE-4F75-9A7A-75E9DBF966C6}">
      <dsp:nvSpPr>
        <dsp:cNvPr id="0" name=""/>
        <dsp:cNvSpPr/>
      </dsp:nvSpPr>
      <dsp:spPr>
        <a:xfrm>
          <a:off x="0" y="3020590"/>
          <a:ext cx="8398775" cy="38376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tr-TR" sz="1600" b="1" kern="1200" dirty="0" smtClean="0"/>
            <a:t>7. </a:t>
          </a:r>
          <a:r>
            <a:rPr lang="tr-TR" sz="1600" kern="1200" dirty="0" smtClean="0"/>
            <a:t>Soruların çoğaltmaya hazırlanması </a:t>
          </a:r>
          <a:endParaRPr lang="tr-TR" sz="1600" kern="1200" dirty="0"/>
        </a:p>
      </dsp:txBody>
      <dsp:txXfrm>
        <a:off x="18734" y="3039324"/>
        <a:ext cx="8361307" cy="346292"/>
      </dsp:txXfrm>
    </dsp:sp>
    <dsp:sp modelId="{4714433F-B4AC-41BE-B4FC-64879AFC2044}">
      <dsp:nvSpPr>
        <dsp:cNvPr id="0" name=""/>
        <dsp:cNvSpPr/>
      </dsp:nvSpPr>
      <dsp:spPr>
        <a:xfrm>
          <a:off x="0" y="3450430"/>
          <a:ext cx="8398775" cy="38376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tr-TR" sz="1600" b="1" kern="1200" smtClean="0"/>
            <a:t>8. </a:t>
          </a:r>
          <a:r>
            <a:rPr lang="tr-TR" sz="1600" kern="1200" smtClean="0"/>
            <a:t>Uygulama </a:t>
          </a:r>
          <a:endParaRPr lang="tr-TR" sz="1600" kern="1200"/>
        </a:p>
      </dsp:txBody>
      <dsp:txXfrm>
        <a:off x="18734" y="3469164"/>
        <a:ext cx="8361307" cy="346292"/>
      </dsp:txXfrm>
    </dsp:sp>
    <dsp:sp modelId="{61C4E8A3-EF7D-4980-A677-2A84242AAA8C}">
      <dsp:nvSpPr>
        <dsp:cNvPr id="0" name=""/>
        <dsp:cNvSpPr/>
      </dsp:nvSpPr>
      <dsp:spPr>
        <a:xfrm>
          <a:off x="0" y="3880270"/>
          <a:ext cx="8398775" cy="38376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tr-TR" sz="1600" b="1" kern="1200" smtClean="0"/>
            <a:t>9. </a:t>
          </a:r>
          <a:r>
            <a:rPr lang="tr-TR" sz="1600" kern="1200" smtClean="0"/>
            <a:t>Puanlama </a:t>
          </a:r>
          <a:endParaRPr lang="tr-TR" sz="1600" kern="1200"/>
        </a:p>
      </dsp:txBody>
      <dsp:txXfrm>
        <a:off x="18734" y="3899004"/>
        <a:ext cx="8361307" cy="3462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D34EF0-4153-4E0D-AEC3-C58D9AEF1CAC}">
      <dsp:nvSpPr>
        <dsp:cNvPr id="0" name=""/>
        <dsp:cNvSpPr/>
      </dsp:nvSpPr>
      <dsp:spPr>
        <a:xfrm>
          <a:off x="0" y="4866"/>
          <a:ext cx="8229600" cy="77535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tr-TR" sz="1400" kern="1200" smtClean="0">
              <a:solidFill>
                <a:schemeClr val="tx1"/>
              </a:solidFill>
            </a:rPr>
            <a:t>Bilgi(Badmintonda baş üstü vuruşun önemli parçaları nedir?</a:t>
          </a:r>
          <a:endParaRPr lang="tr-TR" sz="1400" kern="1200">
            <a:solidFill>
              <a:schemeClr val="tx1"/>
            </a:solidFill>
          </a:endParaRPr>
        </a:p>
      </dsp:txBody>
      <dsp:txXfrm>
        <a:off x="37850" y="42716"/>
        <a:ext cx="8153900" cy="699653"/>
      </dsp:txXfrm>
    </dsp:sp>
    <dsp:sp modelId="{081FF3E9-38FE-4606-9250-50871274A84E}">
      <dsp:nvSpPr>
        <dsp:cNvPr id="0" name=""/>
        <dsp:cNvSpPr/>
      </dsp:nvSpPr>
      <dsp:spPr>
        <a:xfrm>
          <a:off x="0" y="794620"/>
          <a:ext cx="8229600" cy="775353"/>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tr-TR" sz="1400" kern="1200" smtClean="0">
              <a:solidFill>
                <a:schemeClr val="tx1"/>
              </a:solidFill>
            </a:rPr>
            <a:t>Kavrama: Başka alanlarla kıyasladığında badmintonda forehand vuruşun önemli özellikleri neerdir?</a:t>
          </a:r>
          <a:endParaRPr lang="tr-TR" sz="1400" kern="1200">
            <a:solidFill>
              <a:schemeClr val="tx1"/>
            </a:solidFill>
          </a:endParaRPr>
        </a:p>
      </dsp:txBody>
      <dsp:txXfrm>
        <a:off x="37850" y="832470"/>
        <a:ext cx="8153900" cy="699653"/>
      </dsp:txXfrm>
    </dsp:sp>
    <dsp:sp modelId="{494C64A2-53F6-45B2-8DAE-E64D317F9C92}">
      <dsp:nvSpPr>
        <dsp:cNvPr id="0" name=""/>
        <dsp:cNvSpPr/>
      </dsp:nvSpPr>
      <dsp:spPr>
        <a:xfrm>
          <a:off x="0" y="1584373"/>
          <a:ext cx="8229600" cy="775353"/>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tr-TR" sz="1400" kern="1200" dirty="0" smtClean="0">
              <a:solidFill>
                <a:schemeClr val="tx1"/>
              </a:solidFill>
            </a:rPr>
            <a:t>Uygulama: Badmintonda baş üstü vuruşu kullanmada en uygun zaman ne zamandır? Niçin</a:t>
          </a:r>
          <a:endParaRPr lang="tr-TR" sz="1400" kern="1200" dirty="0">
            <a:solidFill>
              <a:schemeClr val="tx1"/>
            </a:solidFill>
          </a:endParaRPr>
        </a:p>
      </dsp:txBody>
      <dsp:txXfrm>
        <a:off x="37850" y="1622223"/>
        <a:ext cx="8153900" cy="699653"/>
      </dsp:txXfrm>
    </dsp:sp>
    <dsp:sp modelId="{4ECE65AA-FB12-47BE-8CAD-0A0671644DBF}">
      <dsp:nvSpPr>
        <dsp:cNvPr id="0" name=""/>
        <dsp:cNvSpPr/>
      </dsp:nvSpPr>
      <dsp:spPr>
        <a:xfrm>
          <a:off x="0" y="2374127"/>
          <a:ext cx="8229600" cy="775353"/>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tr-TR" sz="1400" kern="1200" smtClean="0">
              <a:solidFill>
                <a:schemeClr val="tx1"/>
              </a:solidFill>
            </a:rPr>
            <a:t>Analiz: Badminton’da rakibin sürekli olarak file önünde gidip gelerek sayı kazanıyor. Bunu skora çevirmek içn oyunu nasıl uyarlarsın?</a:t>
          </a:r>
          <a:endParaRPr lang="tr-TR" sz="1400" kern="1200">
            <a:solidFill>
              <a:schemeClr val="tx1"/>
            </a:solidFill>
          </a:endParaRPr>
        </a:p>
      </dsp:txBody>
      <dsp:txXfrm>
        <a:off x="37850" y="2411977"/>
        <a:ext cx="8153900" cy="699653"/>
      </dsp:txXfrm>
    </dsp:sp>
    <dsp:sp modelId="{A5660D60-A84D-40FB-8745-F925DA820452}">
      <dsp:nvSpPr>
        <dsp:cNvPr id="0" name=""/>
        <dsp:cNvSpPr/>
      </dsp:nvSpPr>
      <dsp:spPr>
        <a:xfrm>
          <a:off x="0" y="3163881"/>
          <a:ext cx="8229600" cy="775353"/>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tr-TR" sz="1400" kern="1200" smtClean="0">
              <a:solidFill>
                <a:schemeClr val="tx1"/>
              </a:solidFill>
            </a:rPr>
            <a:t>Sentez: Badminton’da tek oyunlardan sonra çiftelerde oynama karar verdin. Teklerden farklı olarak çiftlerde nasıl oynarsın ve oyunu nasıl değiştirirsin?</a:t>
          </a:r>
          <a:endParaRPr lang="tr-TR" sz="1400" kern="1200">
            <a:solidFill>
              <a:schemeClr val="tx1"/>
            </a:solidFill>
          </a:endParaRPr>
        </a:p>
      </dsp:txBody>
      <dsp:txXfrm>
        <a:off x="37850" y="3201731"/>
        <a:ext cx="8153900" cy="699653"/>
      </dsp:txXfrm>
    </dsp:sp>
    <dsp:sp modelId="{0ECE7743-A14C-4532-8956-BE0E20593F2F}">
      <dsp:nvSpPr>
        <dsp:cNvPr id="0" name=""/>
        <dsp:cNvSpPr/>
      </dsp:nvSpPr>
      <dsp:spPr>
        <a:xfrm>
          <a:off x="0" y="3953634"/>
          <a:ext cx="8229600" cy="77535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tr-TR" sz="1400" kern="1200" dirty="0" smtClean="0">
              <a:solidFill>
                <a:schemeClr val="tx1"/>
              </a:solidFill>
            </a:rPr>
            <a:t>Değerlendirme: Tekler badmintonda 15-6 kaybettin. Senin rakibine karşı oyunu kazanman için geliştirmen gereken taktik ve stratejiler nelerdir? Oyun performansını geliştirmen için hangi becerilere, taktiklere ve stratejilere ihtiyaç duyuyorsun</a:t>
          </a:r>
          <a:endParaRPr lang="tr-TR" sz="1400" kern="1200" dirty="0">
            <a:solidFill>
              <a:schemeClr val="tx1"/>
            </a:solidFill>
          </a:endParaRPr>
        </a:p>
      </dsp:txBody>
      <dsp:txXfrm>
        <a:off x="37850" y="3991484"/>
        <a:ext cx="8153900" cy="6996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F713C5-89E4-48DA-9832-5B53D2739C0D}">
      <dsp:nvSpPr>
        <dsp:cNvPr id="0" name=""/>
        <dsp:cNvSpPr/>
      </dsp:nvSpPr>
      <dsp:spPr>
        <a:xfrm>
          <a:off x="0" y="112764"/>
          <a:ext cx="8229600" cy="79450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kern="1200" dirty="0" smtClean="0">
              <a:solidFill>
                <a:schemeClr val="tx1"/>
              </a:solidFill>
            </a:rPr>
            <a:t>Alma: Öğrenci öğretmenin yönlendirmelerini takip eder</a:t>
          </a:r>
          <a:endParaRPr lang="tr-TR" sz="2000" kern="1200" dirty="0">
            <a:solidFill>
              <a:schemeClr val="tx1"/>
            </a:solidFill>
          </a:endParaRPr>
        </a:p>
      </dsp:txBody>
      <dsp:txXfrm>
        <a:off x="38784" y="151548"/>
        <a:ext cx="8152032" cy="716935"/>
      </dsp:txXfrm>
    </dsp:sp>
    <dsp:sp modelId="{A0C6A34D-FB37-4E75-8D63-B230F30687D4}">
      <dsp:nvSpPr>
        <dsp:cNvPr id="0" name=""/>
        <dsp:cNvSpPr/>
      </dsp:nvSpPr>
      <dsp:spPr>
        <a:xfrm>
          <a:off x="0" y="964867"/>
          <a:ext cx="8229600" cy="794503"/>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kern="1200" dirty="0" smtClean="0">
              <a:solidFill>
                <a:schemeClr val="tx1"/>
              </a:solidFill>
            </a:rPr>
            <a:t>Tepkide Bulunma: Öğrenci taş kağıt makas bir seçimde bulunur </a:t>
          </a:r>
          <a:endParaRPr lang="tr-TR" sz="2000" kern="1200" dirty="0">
            <a:solidFill>
              <a:schemeClr val="tx1"/>
            </a:solidFill>
          </a:endParaRPr>
        </a:p>
      </dsp:txBody>
      <dsp:txXfrm>
        <a:off x="38784" y="1003651"/>
        <a:ext cx="8152032" cy="716935"/>
      </dsp:txXfrm>
    </dsp:sp>
    <dsp:sp modelId="{81EE12FF-B7CC-467A-8DE1-C93CFC46340D}">
      <dsp:nvSpPr>
        <dsp:cNvPr id="0" name=""/>
        <dsp:cNvSpPr/>
      </dsp:nvSpPr>
      <dsp:spPr>
        <a:xfrm>
          <a:off x="0" y="1816970"/>
          <a:ext cx="8229600" cy="794503"/>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kern="1200" dirty="0" smtClean="0">
              <a:solidFill>
                <a:schemeClr val="tx1"/>
              </a:solidFill>
            </a:rPr>
            <a:t>Değer verme: Öğrenci okul dışında fiziksel aktiviteye gönüllü olarak katılır.</a:t>
          </a:r>
          <a:endParaRPr lang="tr-TR" sz="2000" kern="1200" dirty="0">
            <a:solidFill>
              <a:schemeClr val="tx1"/>
            </a:solidFill>
          </a:endParaRPr>
        </a:p>
      </dsp:txBody>
      <dsp:txXfrm>
        <a:off x="38784" y="1855754"/>
        <a:ext cx="8152032" cy="716935"/>
      </dsp:txXfrm>
    </dsp:sp>
    <dsp:sp modelId="{12B523FF-4538-45A4-9741-6E2BA58E9895}">
      <dsp:nvSpPr>
        <dsp:cNvPr id="0" name=""/>
        <dsp:cNvSpPr/>
      </dsp:nvSpPr>
      <dsp:spPr>
        <a:xfrm>
          <a:off x="0" y="2669074"/>
          <a:ext cx="8229600" cy="794503"/>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kern="1200" smtClean="0">
              <a:solidFill>
                <a:schemeClr val="tx1"/>
              </a:solidFill>
            </a:rPr>
            <a:t>Örgütlenme: Öğrenci kendi davranışının sorumluluğu kabul eder.</a:t>
          </a:r>
          <a:endParaRPr lang="tr-TR" sz="2000" kern="1200">
            <a:solidFill>
              <a:schemeClr val="tx1"/>
            </a:solidFill>
          </a:endParaRPr>
        </a:p>
      </dsp:txBody>
      <dsp:txXfrm>
        <a:off x="38784" y="2707858"/>
        <a:ext cx="8152032" cy="716935"/>
      </dsp:txXfrm>
    </dsp:sp>
    <dsp:sp modelId="{7C89143C-8782-4F3D-809C-42AC12ED485B}">
      <dsp:nvSpPr>
        <dsp:cNvPr id="0" name=""/>
        <dsp:cNvSpPr/>
      </dsp:nvSpPr>
      <dsp:spPr>
        <a:xfrm>
          <a:off x="0" y="3521177"/>
          <a:ext cx="8229600" cy="794503"/>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kern="1200" dirty="0" smtClean="0">
              <a:solidFill>
                <a:schemeClr val="tx1"/>
              </a:solidFill>
            </a:rPr>
            <a:t>Kişilik haline getirme: Sınıf arkadaşlarıyla sosyalleşmeyi ve işbirliği yapmaya değer verir ve takdir eder.  Birey günlük 30 dk. fiziksel aktiviteye katılır.</a:t>
          </a:r>
          <a:endParaRPr lang="tr-TR" sz="2000" kern="1200" dirty="0">
            <a:solidFill>
              <a:schemeClr val="tx1"/>
            </a:solidFill>
          </a:endParaRPr>
        </a:p>
      </dsp:txBody>
      <dsp:txXfrm>
        <a:off x="38784" y="3559961"/>
        <a:ext cx="8152032" cy="7169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BA59DB-E681-41E3-9C33-80F5B2F66440}">
      <dsp:nvSpPr>
        <dsp:cNvPr id="0" name=""/>
        <dsp:cNvSpPr/>
      </dsp:nvSpPr>
      <dsp:spPr>
        <a:xfrm>
          <a:off x="0" y="4812"/>
          <a:ext cx="8551480" cy="835379"/>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tr-TR" sz="2100" kern="1200" dirty="0" smtClean="0">
              <a:solidFill>
                <a:schemeClr val="tx1"/>
              </a:solidFill>
            </a:rPr>
            <a:t>Taklit etme: Öğretmen gösterdikten sonra önce top olmadan sonra top ile taklit eder. </a:t>
          </a:r>
          <a:endParaRPr lang="tr-TR" sz="2100" kern="1200" dirty="0">
            <a:solidFill>
              <a:schemeClr val="tx1"/>
            </a:solidFill>
          </a:endParaRPr>
        </a:p>
      </dsp:txBody>
      <dsp:txXfrm>
        <a:off x="40780" y="45592"/>
        <a:ext cx="8469920" cy="753819"/>
      </dsp:txXfrm>
    </dsp:sp>
    <dsp:sp modelId="{89EA2059-87B1-4966-BA9D-A032A4108FF0}">
      <dsp:nvSpPr>
        <dsp:cNvPr id="0" name=""/>
        <dsp:cNvSpPr/>
      </dsp:nvSpPr>
      <dsp:spPr>
        <a:xfrm>
          <a:off x="0" y="900672"/>
          <a:ext cx="8551480" cy="835379"/>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tr-TR" sz="2100" kern="1200" dirty="0" smtClean="0">
              <a:solidFill>
                <a:schemeClr val="tx1"/>
              </a:solidFill>
            </a:rPr>
            <a:t>Manipülasyon: Her bir dersin başında öğrenci mesafe sınırlaması olmaksızın ve savunma olmadan basketbolda şut atar</a:t>
          </a:r>
          <a:endParaRPr lang="tr-TR" sz="2100" kern="1200" dirty="0">
            <a:solidFill>
              <a:schemeClr val="tx1"/>
            </a:solidFill>
          </a:endParaRPr>
        </a:p>
      </dsp:txBody>
      <dsp:txXfrm>
        <a:off x="40780" y="941452"/>
        <a:ext cx="8469920" cy="753819"/>
      </dsp:txXfrm>
    </dsp:sp>
    <dsp:sp modelId="{C23F1CB1-D7F8-4C19-B1B5-D730D3D23FBA}">
      <dsp:nvSpPr>
        <dsp:cNvPr id="0" name=""/>
        <dsp:cNvSpPr/>
      </dsp:nvSpPr>
      <dsp:spPr>
        <a:xfrm>
          <a:off x="0" y="1796532"/>
          <a:ext cx="8551480" cy="835379"/>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tr-TR" sz="2100" kern="1200" dirty="0" smtClean="0">
              <a:solidFill>
                <a:schemeClr val="tx1"/>
              </a:solidFill>
            </a:rPr>
            <a:t>Hassasiyet:  Kusursuz döşüme jimnastik rutinlerini tekrarlar</a:t>
          </a:r>
          <a:endParaRPr lang="tr-TR" sz="2100" kern="1200" dirty="0">
            <a:solidFill>
              <a:schemeClr val="tx1"/>
            </a:solidFill>
          </a:endParaRPr>
        </a:p>
      </dsp:txBody>
      <dsp:txXfrm>
        <a:off x="40780" y="1837312"/>
        <a:ext cx="8469920" cy="753819"/>
      </dsp:txXfrm>
    </dsp:sp>
    <dsp:sp modelId="{DBA11170-AD1F-46BB-BF74-4D600502C871}">
      <dsp:nvSpPr>
        <dsp:cNvPr id="0" name=""/>
        <dsp:cNvSpPr/>
      </dsp:nvSpPr>
      <dsp:spPr>
        <a:xfrm>
          <a:off x="0" y="2692392"/>
          <a:ext cx="8551480" cy="835379"/>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tr-TR" sz="2100" kern="1200" dirty="0" smtClean="0">
              <a:solidFill>
                <a:schemeClr val="tx1"/>
              </a:solidFill>
            </a:rPr>
            <a:t>Bitiştirme: Müzik eşliğinde dans figürleri oluşturur</a:t>
          </a:r>
          <a:endParaRPr lang="tr-TR" sz="2100" kern="1200" dirty="0">
            <a:solidFill>
              <a:schemeClr val="tx1"/>
            </a:solidFill>
          </a:endParaRPr>
        </a:p>
      </dsp:txBody>
      <dsp:txXfrm>
        <a:off x="40780" y="2733172"/>
        <a:ext cx="8469920" cy="753819"/>
      </dsp:txXfrm>
    </dsp:sp>
    <dsp:sp modelId="{64D7DF10-26D9-46A1-87DA-CBE1F260C3FC}">
      <dsp:nvSpPr>
        <dsp:cNvPr id="0" name=""/>
        <dsp:cNvSpPr/>
      </dsp:nvSpPr>
      <dsp:spPr>
        <a:xfrm>
          <a:off x="0" y="3588252"/>
          <a:ext cx="8551480" cy="835379"/>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tr-TR" sz="2100" kern="1200" dirty="0" err="1" smtClean="0">
              <a:solidFill>
                <a:schemeClr val="tx1"/>
              </a:solidFill>
            </a:rPr>
            <a:t>Natüralizasyon</a:t>
          </a:r>
          <a:r>
            <a:rPr lang="tr-TR" sz="2100" kern="1200" dirty="0" smtClean="0">
              <a:solidFill>
                <a:schemeClr val="tx1"/>
              </a:solidFill>
            </a:rPr>
            <a:t>: Futbol oyunu boyunca öğrenci top olmadan hareket eder boşluklar yaratır. </a:t>
          </a:r>
          <a:endParaRPr lang="tr-TR" sz="2100" kern="1200" dirty="0">
            <a:solidFill>
              <a:schemeClr val="tx1"/>
            </a:solidFill>
          </a:endParaRPr>
        </a:p>
      </dsp:txBody>
      <dsp:txXfrm>
        <a:off x="40780" y="3629032"/>
        <a:ext cx="8469920" cy="7538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6FF5B-96F3-402C-AC81-93887C83DBF3}">
      <dsp:nvSpPr>
        <dsp:cNvPr id="0" name=""/>
        <dsp:cNvSpPr/>
      </dsp:nvSpPr>
      <dsp:spPr>
        <a:xfrm>
          <a:off x="0" y="352129"/>
          <a:ext cx="8229600" cy="874125"/>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12420" rIns="638708" bIns="106680" numCol="1" spcCol="1270" anchor="t" anchorCtr="0">
          <a:noAutofit/>
        </a:bodyPr>
        <a:lstStyle/>
        <a:p>
          <a:pPr marL="114300" lvl="1" indent="-114300" algn="l" defTabSz="666750">
            <a:lnSpc>
              <a:spcPct val="90000"/>
            </a:lnSpc>
            <a:spcBef>
              <a:spcPct val="0"/>
            </a:spcBef>
            <a:spcAft>
              <a:spcPct val="15000"/>
            </a:spcAft>
            <a:buChar char="••"/>
          </a:pPr>
          <a:r>
            <a:rPr lang="tr-TR" sz="1500" kern="1200" dirty="0" smtClean="0"/>
            <a:t>Objektif Puanlanan Testler</a:t>
          </a:r>
          <a:endParaRPr lang="tr-TR" sz="1500" kern="1200" dirty="0"/>
        </a:p>
        <a:p>
          <a:pPr marL="114300" lvl="1" indent="-114300" algn="l" defTabSz="666750">
            <a:lnSpc>
              <a:spcPct val="90000"/>
            </a:lnSpc>
            <a:spcBef>
              <a:spcPct val="0"/>
            </a:spcBef>
            <a:spcAft>
              <a:spcPct val="15000"/>
            </a:spcAft>
            <a:buChar char="••"/>
          </a:pPr>
          <a:r>
            <a:rPr lang="tr-TR" sz="1500" kern="1200" dirty="0" err="1" smtClean="0"/>
            <a:t>Subjektif</a:t>
          </a:r>
          <a:r>
            <a:rPr lang="tr-TR" sz="1500" kern="1200" dirty="0" smtClean="0"/>
            <a:t> Puanlanan Testler</a:t>
          </a:r>
          <a:endParaRPr lang="tr-TR" sz="1500" kern="1200" dirty="0"/>
        </a:p>
      </dsp:txBody>
      <dsp:txXfrm>
        <a:off x="0" y="352129"/>
        <a:ext cx="8229600" cy="874125"/>
      </dsp:txXfrm>
    </dsp:sp>
    <dsp:sp modelId="{02060975-38E2-433A-8E9C-76D25CC691F3}">
      <dsp:nvSpPr>
        <dsp:cNvPr id="0" name=""/>
        <dsp:cNvSpPr/>
      </dsp:nvSpPr>
      <dsp:spPr>
        <a:xfrm>
          <a:off x="411480" y="130729"/>
          <a:ext cx="5760720" cy="4428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666750">
            <a:lnSpc>
              <a:spcPct val="90000"/>
            </a:lnSpc>
            <a:spcBef>
              <a:spcPct val="0"/>
            </a:spcBef>
            <a:spcAft>
              <a:spcPct val="35000"/>
            </a:spcAft>
          </a:pPr>
          <a:r>
            <a:rPr lang="tr-TR" sz="1500" kern="1200" dirty="0" smtClean="0"/>
            <a:t>Puanlama Bakımından</a:t>
          </a:r>
          <a:endParaRPr lang="tr-TR" sz="1500" kern="1200" dirty="0"/>
        </a:p>
      </dsp:txBody>
      <dsp:txXfrm>
        <a:off x="433096" y="152345"/>
        <a:ext cx="5717488" cy="399568"/>
      </dsp:txXfrm>
    </dsp:sp>
    <dsp:sp modelId="{75A5329F-E5E9-491E-B616-34814C60430D}">
      <dsp:nvSpPr>
        <dsp:cNvPr id="0" name=""/>
        <dsp:cNvSpPr/>
      </dsp:nvSpPr>
      <dsp:spPr>
        <a:xfrm>
          <a:off x="0" y="1528654"/>
          <a:ext cx="8229600" cy="874125"/>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12420" rIns="638708" bIns="106680" numCol="1" spcCol="1270" anchor="t" anchorCtr="0">
          <a:noAutofit/>
        </a:bodyPr>
        <a:lstStyle/>
        <a:p>
          <a:pPr marL="114300" lvl="1" indent="-114300" algn="l" defTabSz="666750">
            <a:lnSpc>
              <a:spcPct val="90000"/>
            </a:lnSpc>
            <a:spcBef>
              <a:spcPct val="0"/>
            </a:spcBef>
            <a:spcAft>
              <a:spcPct val="15000"/>
            </a:spcAft>
            <a:buChar char="••"/>
          </a:pPr>
          <a:r>
            <a:rPr lang="tr-TR" sz="1500" kern="1200" dirty="0" smtClean="0"/>
            <a:t>Öğretmen yapımı testler</a:t>
          </a:r>
          <a:endParaRPr lang="tr-TR" sz="1500" kern="1200" dirty="0"/>
        </a:p>
        <a:p>
          <a:pPr marL="114300" lvl="1" indent="-114300" algn="l" defTabSz="666750">
            <a:lnSpc>
              <a:spcPct val="90000"/>
            </a:lnSpc>
            <a:spcBef>
              <a:spcPct val="0"/>
            </a:spcBef>
            <a:spcAft>
              <a:spcPct val="15000"/>
            </a:spcAft>
            <a:buChar char="••"/>
          </a:pPr>
          <a:r>
            <a:rPr lang="tr-TR" sz="1500" kern="1200" dirty="0" smtClean="0"/>
            <a:t>Uzman yapımı testler</a:t>
          </a:r>
          <a:endParaRPr lang="tr-TR" sz="1500" kern="1200" dirty="0"/>
        </a:p>
      </dsp:txBody>
      <dsp:txXfrm>
        <a:off x="0" y="1528654"/>
        <a:ext cx="8229600" cy="874125"/>
      </dsp:txXfrm>
    </dsp:sp>
    <dsp:sp modelId="{9AB1F21B-3EB3-4757-9C03-CBEF73D6421E}">
      <dsp:nvSpPr>
        <dsp:cNvPr id="0" name=""/>
        <dsp:cNvSpPr/>
      </dsp:nvSpPr>
      <dsp:spPr>
        <a:xfrm>
          <a:off x="411480" y="1307254"/>
          <a:ext cx="5760720" cy="44280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666750">
            <a:lnSpc>
              <a:spcPct val="90000"/>
            </a:lnSpc>
            <a:spcBef>
              <a:spcPct val="0"/>
            </a:spcBef>
            <a:spcAft>
              <a:spcPct val="35000"/>
            </a:spcAft>
          </a:pPr>
          <a:r>
            <a:rPr lang="tr-TR" sz="1500" kern="1200" dirty="0" smtClean="0"/>
            <a:t>Testi Hazırlayan Bakımından</a:t>
          </a:r>
          <a:endParaRPr lang="tr-TR" sz="1500" kern="1200" dirty="0"/>
        </a:p>
      </dsp:txBody>
      <dsp:txXfrm>
        <a:off x="433096" y="1328870"/>
        <a:ext cx="5717488" cy="399568"/>
      </dsp:txXfrm>
    </dsp:sp>
    <dsp:sp modelId="{C2D80278-A51F-4184-8BB0-1EEF312812EF}">
      <dsp:nvSpPr>
        <dsp:cNvPr id="0" name=""/>
        <dsp:cNvSpPr/>
      </dsp:nvSpPr>
      <dsp:spPr>
        <a:xfrm>
          <a:off x="0" y="2705179"/>
          <a:ext cx="8229600" cy="874125"/>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12420" rIns="638708" bIns="106680" numCol="1" spcCol="1270" anchor="t" anchorCtr="0">
          <a:noAutofit/>
        </a:bodyPr>
        <a:lstStyle/>
        <a:p>
          <a:pPr marL="114300" lvl="1" indent="-114300" algn="l" defTabSz="666750">
            <a:lnSpc>
              <a:spcPct val="90000"/>
            </a:lnSpc>
            <a:spcBef>
              <a:spcPct val="0"/>
            </a:spcBef>
            <a:spcAft>
              <a:spcPct val="15000"/>
            </a:spcAft>
            <a:buChar char="••"/>
          </a:pPr>
          <a:r>
            <a:rPr lang="tr-TR" sz="1500" kern="1200" dirty="0" smtClean="0"/>
            <a:t>Bireysel Testler (Tutum, IQ)</a:t>
          </a:r>
          <a:endParaRPr lang="tr-TR" sz="1500" kern="1200" dirty="0"/>
        </a:p>
        <a:p>
          <a:pPr marL="114300" lvl="1" indent="-114300" algn="l" defTabSz="666750">
            <a:lnSpc>
              <a:spcPct val="90000"/>
            </a:lnSpc>
            <a:spcBef>
              <a:spcPct val="0"/>
            </a:spcBef>
            <a:spcAft>
              <a:spcPct val="15000"/>
            </a:spcAft>
            <a:buChar char="••"/>
          </a:pPr>
          <a:r>
            <a:rPr lang="tr-TR" sz="1500" kern="1200" dirty="0" smtClean="0"/>
            <a:t>Grup Testleri (Yazılı Yoklamalar)</a:t>
          </a:r>
          <a:endParaRPr lang="tr-TR" sz="1500" kern="1200" dirty="0"/>
        </a:p>
      </dsp:txBody>
      <dsp:txXfrm>
        <a:off x="0" y="2705179"/>
        <a:ext cx="8229600" cy="874125"/>
      </dsp:txXfrm>
    </dsp:sp>
    <dsp:sp modelId="{293A0F5E-D0D8-465B-9A9D-F1497081D2D1}">
      <dsp:nvSpPr>
        <dsp:cNvPr id="0" name=""/>
        <dsp:cNvSpPr/>
      </dsp:nvSpPr>
      <dsp:spPr>
        <a:xfrm>
          <a:off x="411480" y="2483780"/>
          <a:ext cx="5760720" cy="4428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666750">
            <a:lnSpc>
              <a:spcPct val="90000"/>
            </a:lnSpc>
            <a:spcBef>
              <a:spcPct val="0"/>
            </a:spcBef>
            <a:spcAft>
              <a:spcPct val="35000"/>
            </a:spcAft>
          </a:pPr>
          <a:r>
            <a:rPr lang="tr-TR" sz="1500" kern="1200" dirty="0" smtClean="0"/>
            <a:t>Uygulamaya Katılan Birey Sayısı Bakımından</a:t>
          </a:r>
          <a:endParaRPr lang="tr-TR" sz="1500" kern="1200" dirty="0"/>
        </a:p>
      </dsp:txBody>
      <dsp:txXfrm>
        <a:off x="433096" y="2505396"/>
        <a:ext cx="5717488" cy="399568"/>
      </dsp:txXfrm>
    </dsp:sp>
    <dsp:sp modelId="{23493D78-A0AF-4651-8B9D-2A01D4179EFD}">
      <dsp:nvSpPr>
        <dsp:cNvPr id="0" name=""/>
        <dsp:cNvSpPr/>
      </dsp:nvSpPr>
      <dsp:spPr>
        <a:xfrm>
          <a:off x="0" y="3881705"/>
          <a:ext cx="8229600" cy="874125"/>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12420" rIns="638708" bIns="106680" numCol="1" spcCol="1270" anchor="t" anchorCtr="0">
          <a:noAutofit/>
        </a:bodyPr>
        <a:lstStyle/>
        <a:p>
          <a:pPr marL="114300" lvl="1" indent="-114300" algn="l" defTabSz="666750">
            <a:lnSpc>
              <a:spcPct val="90000"/>
            </a:lnSpc>
            <a:spcBef>
              <a:spcPct val="0"/>
            </a:spcBef>
            <a:spcAft>
              <a:spcPct val="15000"/>
            </a:spcAft>
            <a:buChar char="••"/>
          </a:pPr>
          <a:r>
            <a:rPr lang="tr-TR" sz="1500" kern="1200" dirty="0" smtClean="0"/>
            <a:t>Hız testleri</a:t>
          </a:r>
          <a:endParaRPr lang="tr-TR" sz="1500" kern="1200" dirty="0"/>
        </a:p>
        <a:p>
          <a:pPr marL="114300" lvl="1" indent="-114300" algn="l" defTabSz="666750">
            <a:lnSpc>
              <a:spcPct val="90000"/>
            </a:lnSpc>
            <a:spcBef>
              <a:spcPct val="0"/>
            </a:spcBef>
            <a:spcAft>
              <a:spcPct val="15000"/>
            </a:spcAft>
            <a:buChar char="••"/>
          </a:pPr>
          <a:r>
            <a:rPr lang="tr-TR" sz="1500" kern="1200" dirty="0" smtClean="0"/>
            <a:t>Güç testleri</a:t>
          </a:r>
          <a:endParaRPr lang="tr-TR" sz="1500" kern="1200" dirty="0"/>
        </a:p>
      </dsp:txBody>
      <dsp:txXfrm>
        <a:off x="0" y="3881705"/>
        <a:ext cx="8229600" cy="874125"/>
      </dsp:txXfrm>
    </dsp:sp>
    <dsp:sp modelId="{73136304-F4FB-40DE-AFEB-29266E99644C}">
      <dsp:nvSpPr>
        <dsp:cNvPr id="0" name=""/>
        <dsp:cNvSpPr/>
      </dsp:nvSpPr>
      <dsp:spPr>
        <a:xfrm>
          <a:off x="411480" y="3660305"/>
          <a:ext cx="5760720" cy="44280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666750">
            <a:lnSpc>
              <a:spcPct val="90000"/>
            </a:lnSpc>
            <a:spcBef>
              <a:spcPct val="0"/>
            </a:spcBef>
            <a:spcAft>
              <a:spcPct val="35000"/>
            </a:spcAft>
          </a:pPr>
          <a:r>
            <a:rPr lang="tr-TR" sz="1500" kern="1200" dirty="0" smtClean="0"/>
            <a:t>Uygulama Süresi Bakımından</a:t>
          </a:r>
          <a:endParaRPr lang="tr-TR" sz="1500" kern="1200" dirty="0"/>
        </a:p>
      </dsp:txBody>
      <dsp:txXfrm>
        <a:off x="433096" y="3681921"/>
        <a:ext cx="5717488" cy="39956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3074F12-AA26-4AC8-9962-C36BB8F32554}" type="datetimeFigureOut">
              <a:rPr lang="en-US" smtClean="0"/>
              <a:pPr/>
              <a:t>4/6/2017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4067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074F12-AA26-4AC8-9962-C36BB8F32554}" type="datetimeFigureOut">
              <a:rPr lang="en-US" smtClean="0"/>
              <a:pPr/>
              <a:t>4/6/2017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930054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074F12-AA26-4AC8-9962-C36BB8F32554}" type="datetimeFigureOut">
              <a:rPr lang="en-US" smtClean="0"/>
              <a:pPr/>
              <a:t>4/6/2017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130102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074F12-AA26-4AC8-9962-C36BB8F32554}" type="datetimeFigureOut">
              <a:rPr lang="en-US" smtClean="0"/>
              <a:pPr/>
              <a:t>4/6/2017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6516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3074F12-AA26-4AC8-9962-C36BB8F32554}" type="datetimeFigureOut">
              <a:rPr lang="en-US" smtClean="0"/>
              <a:pPr/>
              <a:t>4/6/2017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821631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3074F12-AA26-4AC8-9962-C36BB8F32554}" type="datetimeFigureOut">
              <a:rPr lang="en-US" smtClean="0"/>
              <a:pPr/>
              <a:t>4/6/2017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089394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3074F12-AA26-4AC8-9962-C36BB8F32554}" type="datetimeFigureOut">
              <a:rPr lang="en-US" smtClean="0"/>
              <a:pPr/>
              <a:t>4/6/2017</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750090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3074F12-AA26-4AC8-9962-C36BB8F32554}" type="datetimeFigureOut">
              <a:rPr lang="en-US" smtClean="0"/>
              <a:pPr/>
              <a:t>4/6/2017</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8442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3074F12-AA26-4AC8-9962-C36BB8F32554}" type="datetimeFigureOut">
              <a:rPr lang="en-US" smtClean="0"/>
              <a:pPr/>
              <a:t>4/6/2017</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621892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3074F12-AA26-4AC8-9962-C36BB8F32554}" type="datetimeFigureOut">
              <a:rPr lang="en-US" smtClean="0"/>
              <a:pPr/>
              <a:t>4/6/2017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952742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3074F12-AA26-4AC8-9962-C36BB8F32554}" type="datetimeFigureOut">
              <a:rPr lang="en-US" smtClean="0"/>
              <a:pPr/>
              <a:t>4/6/2017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585186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4/6/2017</a:t>
            </a:fld>
            <a:endParaRPr lang="en-US"/>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383621682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6.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96260" y="4497935"/>
            <a:ext cx="8551480" cy="763525"/>
          </a:xfrm>
          <a:effectLst>
            <a:outerShdw blurRad="50800" dist="38100" dir="2700000" algn="tl" rotWithShape="0">
              <a:prstClr val="black">
                <a:alpha val="63000"/>
              </a:prstClr>
            </a:outerShdw>
          </a:effectLst>
        </p:spPr>
        <p:txBody>
          <a:bodyPr>
            <a:normAutofit/>
          </a:bodyPr>
          <a:lstStyle/>
          <a:p>
            <a:r>
              <a:rPr lang="tr-TR" dirty="0" smtClean="0"/>
              <a:t>ÖLÇME-DEĞERLENDİRME 5.DERS</a:t>
            </a:r>
            <a:endParaRPr lang="en-US" dirty="0"/>
          </a:p>
        </p:txBody>
      </p:sp>
      <p:sp>
        <p:nvSpPr>
          <p:cNvPr id="3" name="Subtitle 2"/>
          <p:cNvSpPr>
            <a:spLocks noGrp="1"/>
          </p:cNvSpPr>
          <p:nvPr>
            <p:ph type="subTitle" idx="1"/>
          </p:nvPr>
        </p:nvSpPr>
        <p:spPr>
          <a:xfrm>
            <a:off x="296260" y="5566871"/>
            <a:ext cx="8551480" cy="916230"/>
          </a:xfrm>
        </p:spPr>
        <p:txBody>
          <a:bodyPr>
            <a:normAutofit/>
          </a:bodyPr>
          <a:lstStyle/>
          <a:p>
            <a:r>
              <a:rPr lang="tr-TR" b="1" dirty="0" smtClean="0">
                <a:solidFill>
                  <a:schemeClr val="bg1"/>
                </a:solidFill>
              </a:rPr>
              <a:t>HİDAYET SUHA YÜKSEL</a:t>
            </a:r>
          </a:p>
        </p:txBody>
      </p:sp>
      <p:pic>
        <p:nvPicPr>
          <p:cNvPr id="1026" name="Picture 2" descr="j0300840"/>
          <p:cNvPicPr>
            <a:picLocks noChangeAspect="1" noChangeArrowheads="1"/>
          </p:cNvPicPr>
          <p:nvPr/>
        </p:nvPicPr>
        <p:blipFill>
          <a:blip r:embed="rId3" cstate="print">
            <a:grayscl/>
          </a:blip>
          <a:srcRect/>
          <a:stretch>
            <a:fillRect/>
          </a:stretch>
        </p:blipFill>
        <p:spPr bwMode="auto">
          <a:xfrm>
            <a:off x="0" y="0"/>
            <a:ext cx="2247900" cy="1895475"/>
          </a:xfrm>
          <a:prstGeom prst="rect">
            <a:avLst/>
          </a:prstGeom>
          <a:noFill/>
          <a:ln w="9525">
            <a:noFill/>
            <a:miter lim="800000"/>
            <a:headEnd/>
            <a:tailEnd/>
          </a:ln>
        </p:spPr>
      </p:pic>
    </p:spTree>
    <p:extLst>
      <p:ext uri="{BB962C8B-B14F-4D97-AF65-F5344CB8AC3E}">
        <p14:creationId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BİLİŞSEL ALAN</a:t>
            </a:r>
            <a:endParaRPr lang="tr-TR" dirty="0"/>
          </a:p>
        </p:txBody>
      </p:sp>
      <p:sp>
        <p:nvSpPr>
          <p:cNvPr id="3" name="İçerik Yer Tutucusu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lnSpcReduction="10000"/>
          </a:bodyPr>
          <a:lstStyle/>
          <a:p>
            <a:pPr algn="just"/>
            <a:r>
              <a:rPr lang="tr-TR" b="1" dirty="0">
                <a:solidFill>
                  <a:schemeClr val="tx1"/>
                </a:solidFill>
              </a:rPr>
              <a:t>A. YAZILI SINAVLAR (YOKLAMALAR) (UZUN CEVAPLI, AÇIK </a:t>
            </a:r>
            <a:r>
              <a:rPr lang="tr-TR" b="1" dirty="0" smtClean="0">
                <a:solidFill>
                  <a:schemeClr val="tx1"/>
                </a:solidFill>
              </a:rPr>
              <a:t>UÇLU SINAVLAR</a:t>
            </a:r>
            <a:r>
              <a:rPr lang="tr-TR" b="1" dirty="0">
                <a:solidFill>
                  <a:schemeClr val="tx1"/>
                </a:solidFill>
              </a:rPr>
              <a:t>) </a:t>
            </a:r>
            <a:endParaRPr lang="tr-TR" b="1" dirty="0" smtClean="0">
              <a:solidFill>
                <a:schemeClr val="tx1"/>
              </a:solidFill>
            </a:endParaRPr>
          </a:p>
          <a:p>
            <a:pPr marL="0" indent="0" algn="just">
              <a:buNone/>
            </a:pPr>
            <a:r>
              <a:rPr lang="tr-TR" b="1" dirty="0" smtClean="0">
                <a:solidFill>
                  <a:schemeClr val="tx1"/>
                </a:solidFill>
              </a:rPr>
              <a:t>   Yazılı </a:t>
            </a:r>
            <a:r>
              <a:rPr lang="tr-TR" b="1" dirty="0">
                <a:solidFill>
                  <a:schemeClr val="tx1"/>
                </a:solidFill>
              </a:rPr>
              <a:t>Yoklamaların Genel Özellikleri </a:t>
            </a:r>
            <a:endParaRPr lang="tr-TR" dirty="0">
              <a:solidFill>
                <a:schemeClr val="tx1"/>
              </a:solidFill>
            </a:endParaRPr>
          </a:p>
          <a:p>
            <a:pPr algn="just"/>
            <a:r>
              <a:rPr lang="tr-TR" b="1" dirty="0">
                <a:solidFill>
                  <a:schemeClr val="tx1"/>
                </a:solidFill>
              </a:rPr>
              <a:t>1. </a:t>
            </a:r>
            <a:r>
              <a:rPr lang="tr-TR" dirty="0">
                <a:solidFill>
                  <a:schemeClr val="tx1"/>
                </a:solidFill>
              </a:rPr>
              <a:t>Bu sınavların en büyük dezavantajı; cevapları yazmanın uzun sürmesi sebebiyle çok </a:t>
            </a:r>
            <a:r>
              <a:rPr lang="tr-TR" b="1" dirty="0">
                <a:solidFill>
                  <a:schemeClr val="tx1"/>
                </a:solidFill>
              </a:rPr>
              <a:t>kullanışlı olmamasıdır. </a:t>
            </a:r>
            <a:endParaRPr lang="tr-TR" dirty="0">
              <a:solidFill>
                <a:schemeClr val="tx1"/>
              </a:solidFill>
            </a:endParaRPr>
          </a:p>
          <a:p>
            <a:pPr algn="just"/>
            <a:r>
              <a:rPr lang="tr-TR" b="1" dirty="0">
                <a:solidFill>
                  <a:schemeClr val="tx1"/>
                </a:solidFill>
              </a:rPr>
              <a:t>2. </a:t>
            </a:r>
            <a:r>
              <a:rPr lang="tr-TR" dirty="0">
                <a:solidFill>
                  <a:schemeClr val="tx1"/>
                </a:solidFill>
              </a:rPr>
              <a:t>Analiz, sentez ve değerlendirme gibi </a:t>
            </a:r>
            <a:r>
              <a:rPr lang="tr-TR" b="1" dirty="0">
                <a:solidFill>
                  <a:schemeClr val="tx1"/>
                </a:solidFill>
              </a:rPr>
              <a:t>üst düzey basamaklardaki davranışların ölçülmesine uygundur. </a:t>
            </a:r>
            <a:endParaRPr lang="tr-TR" dirty="0">
              <a:solidFill>
                <a:schemeClr val="tx1"/>
              </a:solidFill>
            </a:endParaRPr>
          </a:p>
          <a:p>
            <a:endParaRPr lang="tr-TR" dirty="0"/>
          </a:p>
        </p:txBody>
      </p:sp>
    </p:spTree>
    <p:extLst>
      <p:ext uri="{BB962C8B-B14F-4D97-AF65-F5344CB8AC3E}">
        <p14:creationId xmlns:p14="http://schemas.microsoft.com/office/powerpoint/2010/main" val="1608817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342900" lvl="0" indent="-342900">
              <a:spcBef>
                <a:spcPct val="20000"/>
              </a:spcBef>
            </a:pPr>
            <a:r>
              <a:rPr lang="tr-TR" sz="3200" b="1" dirty="0">
                <a:solidFill>
                  <a:prstClr val="black"/>
                </a:solidFill>
                <a:ea typeface="+mn-ea"/>
                <a:cs typeface="+mn-cs"/>
              </a:rPr>
              <a:t>A. YAZILI SINAVLAR (YOKLAMALAR) (UZUN CEVAPLI, AÇIK UÇLU SINAVLAR) </a:t>
            </a:r>
            <a:endParaRPr lang="tr-TR" dirty="0"/>
          </a:p>
        </p:txBody>
      </p:sp>
      <p:sp>
        <p:nvSpPr>
          <p:cNvPr id="3" name="İçerik Yer Tutucusu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endParaRPr lang="tr-TR" dirty="0">
              <a:solidFill>
                <a:schemeClr val="tx1"/>
              </a:solidFill>
            </a:endParaRPr>
          </a:p>
          <a:p>
            <a:r>
              <a:rPr lang="tr-TR" b="1" dirty="0">
                <a:solidFill>
                  <a:schemeClr val="tx1"/>
                </a:solidFill>
              </a:rPr>
              <a:t>3. </a:t>
            </a:r>
            <a:r>
              <a:rPr lang="tr-TR" dirty="0">
                <a:solidFill>
                  <a:schemeClr val="tx1"/>
                </a:solidFill>
              </a:rPr>
              <a:t>Yazılı yoklamanın diğer büyük dezavantajı </a:t>
            </a:r>
            <a:r>
              <a:rPr lang="tr-TR" b="1" dirty="0">
                <a:solidFill>
                  <a:schemeClr val="tx1"/>
                </a:solidFill>
              </a:rPr>
              <a:t>objektif değerlendirmeye imkân vermemesidir. </a:t>
            </a:r>
            <a:endParaRPr lang="tr-TR" dirty="0">
              <a:solidFill>
                <a:schemeClr val="tx1"/>
              </a:solidFill>
            </a:endParaRPr>
          </a:p>
          <a:p>
            <a:endParaRPr lang="tr-TR" dirty="0">
              <a:solidFill>
                <a:schemeClr val="tx1"/>
              </a:solidFill>
            </a:endParaRPr>
          </a:p>
          <a:p>
            <a:r>
              <a:rPr lang="tr-TR" b="1" dirty="0">
                <a:solidFill>
                  <a:schemeClr val="tx1"/>
                </a:solidFill>
              </a:rPr>
              <a:t>4. </a:t>
            </a:r>
            <a:r>
              <a:rPr lang="tr-TR" dirty="0">
                <a:solidFill>
                  <a:schemeClr val="tx1"/>
                </a:solidFill>
              </a:rPr>
              <a:t>Özellikle serbest cevaplı sorularda kesin doğru, kesin yanlış ayrımı zor olduğundan kâğıdın okunması ve puanlanması zaman alır. </a:t>
            </a:r>
          </a:p>
          <a:p>
            <a:endParaRPr lang="tr-TR" dirty="0">
              <a:solidFill>
                <a:schemeClr val="tx1"/>
              </a:solidFill>
            </a:endParaRPr>
          </a:p>
        </p:txBody>
      </p:sp>
    </p:spTree>
    <p:extLst>
      <p:ext uri="{BB962C8B-B14F-4D97-AF65-F5344CB8AC3E}">
        <p14:creationId xmlns:p14="http://schemas.microsoft.com/office/powerpoint/2010/main" val="3077424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marL="342900" lvl="0" indent="-342900">
              <a:spcBef>
                <a:spcPct val="20000"/>
              </a:spcBef>
            </a:pPr>
            <a:r>
              <a:rPr lang="tr-TR" sz="3200" b="1" dirty="0">
                <a:solidFill>
                  <a:prstClr val="black"/>
                </a:solidFill>
                <a:ea typeface="+mn-ea"/>
                <a:cs typeface="+mn-cs"/>
              </a:rPr>
              <a:t>A. YAZILI SINAVLAR (YOKLAMALAR) (UZUN CEVAPLI, AÇIK UÇLU SINAVLAR) </a:t>
            </a:r>
            <a:endParaRPr lang="tr-TR" dirty="0"/>
          </a:p>
        </p:txBody>
      </p:sp>
      <p:sp>
        <p:nvSpPr>
          <p:cNvPr id="3" name="İçerik Yer Tutucusu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tr-TR" dirty="0">
                <a:solidFill>
                  <a:schemeClr val="tx1"/>
                </a:solidFill>
              </a:rPr>
              <a:t> </a:t>
            </a:r>
            <a:r>
              <a:rPr lang="tr-TR" dirty="0" smtClean="0">
                <a:solidFill>
                  <a:schemeClr val="tx1"/>
                </a:solidFill>
              </a:rPr>
              <a:t> </a:t>
            </a:r>
            <a:r>
              <a:rPr lang="tr-TR" b="1" dirty="0" smtClean="0">
                <a:solidFill>
                  <a:schemeClr val="tx1"/>
                </a:solidFill>
              </a:rPr>
              <a:t>5</a:t>
            </a:r>
            <a:r>
              <a:rPr lang="tr-TR" b="1" dirty="0">
                <a:solidFill>
                  <a:schemeClr val="tx1"/>
                </a:solidFill>
              </a:rPr>
              <a:t>. </a:t>
            </a:r>
            <a:r>
              <a:rPr lang="tr-TR" dirty="0">
                <a:solidFill>
                  <a:schemeClr val="tx1"/>
                </a:solidFill>
              </a:rPr>
              <a:t>Anlatımın duru, yazının güzel, kâğıdın düzenli olması ve kompozisyon yeteneği </a:t>
            </a:r>
            <a:r>
              <a:rPr lang="tr-TR" b="1" dirty="0">
                <a:solidFill>
                  <a:schemeClr val="tx1"/>
                </a:solidFill>
              </a:rPr>
              <a:t>puanlama yanlılıkları</a:t>
            </a:r>
            <a:r>
              <a:rPr lang="tr-TR" dirty="0">
                <a:solidFill>
                  <a:schemeClr val="tx1"/>
                </a:solidFill>
              </a:rPr>
              <a:t>na neden olarak </a:t>
            </a:r>
            <a:r>
              <a:rPr lang="tr-TR" b="1" dirty="0">
                <a:solidFill>
                  <a:schemeClr val="tx1"/>
                </a:solidFill>
              </a:rPr>
              <a:t>güvenirliği düşürür. </a:t>
            </a:r>
            <a:endParaRPr lang="tr-TR" dirty="0">
              <a:solidFill>
                <a:schemeClr val="tx1"/>
              </a:solidFill>
            </a:endParaRPr>
          </a:p>
          <a:p>
            <a:endParaRPr lang="tr-TR" dirty="0">
              <a:solidFill>
                <a:schemeClr val="tx1"/>
              </a:solidFill>
            </a:endParaRPr>
          </a:p>
          <a:p>
            <a:r>
              <a:rPr lang="tr-TR" b="1" dirty="0">
                <a:solidFill>
                  <a:schemeClr val="tx1"/>
                </a:solidFill>
              </a:rPr>
              <a:t>6. </a:t>
            </a:r>
            <a:r>
              <a:rPr lang="tr-TR" dirty="0">
                <a:solidFill>
                  <a:schemeClr val="tx1"/>
                </a:solidFill>
              </a:rPr>
              <a:t>Soruların cevaplarını öğrencinin kendisi düşünüp, organize edip yazdığı için </a:t>
            </a:r>
            <a:r>
              <a:rPr lang="tr-TR" b="1" dirty="0">
                <a:solidFill>
                  <a:schemeClr val="tx1"/>
                </a:solidFill>
              </a:rPr>
              <a:t>şans başarısı yoktur. </a:t>
            </a:r>
            <a:r>
              <a:rPr lang="tr-TR" dirty="0">
                <a:solidFill>
                  <a:schemeClr val="tx1"/>
                </a:solidFill>
              </a:rPr>
              <a:t>Bu durum güvenirliği dolayısıyla geçerliği artırır. </a:t>
            </a:r>
          </a:p>
          <a:p>
            <a:endParaRPr lang="tr-TR" dirty="0">
              <a:solidFill>
                <a:schemeClr val="tx1"/>
              </a:solidFill>
            </a:endParaRPr>
          </a:p>
        </p:txBody>
      </p:sp>
    </p:spTree>
    <p:extLst>
      <p:ext uri="{BB962C8B-B14F-4D97-AF65-F5344CB8AC3E}">
        <p14:creationId xmlns:p14="http://schemas.microsoft.com/office/powerpoint/2010/main" val="29330013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endParaRPr lang="tr-TR" dirty="0">
              <a:solidFill>
                <a:schemeClr val="tx1"/>
              </a:solidFill>
            </a:endParaRPr>
          </a:p>
          <a:p>
            <a:r>
              <a:rPr lang="tr-TR" b="1" dirty="0">
                <a:solidFill>
                  <a:schemeClr val="tx1"/>
                </a:solidFill>
              </a:rPr>
              <a:t>7. Madde istatistiklerinin hesaplanması yazılı yoklamalarda oldukça güçtür. </a:t>
            </a:r>
            <a:endParaRPr lang="tr-TR" dirty="0">
              <a:solidFill>
                <a:schemeClr val="tx1"/>
              </a:solidFill>
            </a:endParaRPr>
          </a:p>
          <a:p>
            <a:endParaRPr lang="tr-TR" dirty="0">
              <a:solidFill>
                <a:schemeClr val="tx1"/>
              </a:solidFill>
            </a:endParaRPr>
          </a:p>
          <a:p>
            <a:r>
              <a:rPr lang="tr-TR" b="1" dirty="0">
                <a:solidFill>
                  <a:schemeClr val="tx1"/>
                </a:solidFill>
              </a:rPr>
              <a:t>8. </a:t>
            </a:r>
            <a:r>
              <a:rPr lang="tr-TR" dirty="0">
                <a:solidFill>
                  <a:schemeClr val="tx1"/>
                </a:solidFill>
              </a:rPr>
              <a:t>Soru sayısı az ve soruları yazma zamanı kısa olduğundan </a:t>
            </a:r>
            <a:r>
              <a:rPr lang="tr-TR" b="1" dirty="0">
                <a:solidFill>
                  <a:schemeClr val="tx1"/>
                </a:solidFill>
              </a:rPr>
              <a:t>hazırlanması kolaydır. </a:t>
            </a:r>
            <a:r>
              <a:rPr lang="tr-TR" dirty="0">
                <a:solidFill>
                  <a:schemeClr val="tx1"/>
                </a:solidFill>
              </a:rPr>
              <a:t>K</a:t>
            </a:r>
            <a:r>
              <a:rPr lang="tr-TR" b="1" dirty="0">
                <a:solidFill>
                  <a:schemeClr val="tx1"/>
                </a:solidFill>
              </a:rPr>
              <a:t>ullanışlılığı yüksektir. </a:t>
            </a:r>
            <a:endParaRPr lang="tr-TR" dirty="0">
              <a:solidFill>
                <a:schemeClr val="tx1"/>
              </a:solidFill>
            </a:endParaRPr>
          </a:p>
          <a:p>
            <a:endParaRPr lang="tr-TR" dirty="0">
              <a:solidFill>
                <a:schemeClr val="tx1"/>
              </a:solidFill>
            </a:endParaRPr>
          </a:p>
        </p:txBody>
      </p:sp>
      <p:sp>
        <p:nvSpPr>
          <p:cNvPr id="4" name="Başlık 1"/>
          <p:cNvSpPr>
            <a:spLocks noGrp="1"/>
          </p:cNvSpPr>
          <p:nvPr>
            <p:ph type="title"/>
          </p:nvPr>
        </p:nvSpPr>
        <p:spPr>
          <a:xfrm>
            <a:off x="457200" y="274638"/>
            <a:ext cx="8229600" cy="1143000"/>
          </a:xfrm>
        </p:spPr>
        <p:txBody>
          <a:bodyPr>
            <a:normAutofit/>
          </a:bodyPr>
          <a:lstStyle/>
          <a:p>
            <a:pPr marL="342900" lvl="0" indent="-342900">
              <a:spcBef>
                <a:spcPct val="20000"/>
              </a:spcBef>
            </a:pPr>
            <a:r>
              <a:rPr lang="tr-TR" sz="3200" b="1" dirty="0">
                <a:solidFill>
                  <a:prstClr val="black"/>
                </a:solidFill>
                <a:ea typeface="+mn-ea"/>
                <a:cs typeface="+mn-cs"/>
              </a:rPr>
              <a:t>A. YAZILI SINAVLAR (YOKLAMALAR) (UZUN CEVAPLI, AÇIK UÇLU SINAVLAR) </a:t>
            </a:r>
            <a:endParaRPr lang="tr-TR" dirty="0"/>
          </a:p>
        </p:txBody>
      </p:sp>
    </p:spTree>
    <p:extLst>
      <p:ext uri="{BB962C8B-B14F-4D97-AF65-F5344CB8AC3E}">
        <p14:creationId xmlns:p14="http://schemas.microsoft.com/office/powerpoint/2010/main" val="17354043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endParaRPr lang="tr-TR" dirty="0">
              <a:solidFill>
                <a:schemeClr val="tx1"/>
              </a:solidFill>
            </a:endParaRPr>
          </a:p>
          <a:p>
            <a:r>
              <a:rPr lang="tr-TR" b="1" dirty="0">
                <a:solidFill>
                  <a:schemeClr val="tx1"/>
                </a:solidFill>
              </a:rPr>
              <a:t>9. </a:t>
            </a:r>
            <a:r>
              <a:rPr lang="tr-TR" dirty="0">
                <a:solidFill>
                  <a:schemeClr val="tx1"/>
                </a:solidFill>
              </a:rPr>
              <a:t>Yazma hızı öğrenciler arasında farklı olduğundan </a:t>
            </a:r>
            <a:r>
              <a:rPr lang="tr-TR" b="1" dirty="0">
                <a:solidFill>
                  <a:schemeClr val="tx1"/>
                </a:solidFill>
              </a:rPr>
              <a:t>"yazı yazma hızı" </a:t>
            </a:r>
            <a:r>
              <a:rPr lang="tr-TR" dirty="0">
                <a:solidFill>
                  <a:schemeClr val="tx1"/>
                </a:solidFill>
              </a:rPr>
              <a:t>gibi bir değişken ölçülecek değişkene karışarak </a:t>
            </a:r>
            <a:r>
              <a:rPr lang="tr-TR" b="1" dirty="0">
                <a:solidFill>
                  <a:schemeClr val="tx1"/>
                </a:solidFill>
              </a:rPr>
              <a:t>geçerliği düşürebilir. </a:t>
            </a:r>
            <a:endParaRPr lang="tr-TR" dirty="0">
              <a:solidFill>
                <a:schemeClr val="tx1"/>
              </a:solidFill>
            </a:endParaRPr>
          </a:p>
          <a:p>
            <a:pPr marL="0" indent="0">
              <a:buNone/>
            </a:pPr>
            <a:endParaRPr lang="tr-TR" dirty="0">
              <a:solidFill>
                <a:schemeClr val="tx1"/>
              </a:solidFill>
            </a:endParaRPr>
          </a:p>
          <a:p>
            <a:r>
              <a:rPr lang="tr-TR" b="1" dirty="0">
                <a:solidFill>
                  <a:schemeClr val="tx1"/>
                </a:solidFill>
              </a:rPr>
              <a:t>10. </a:t>
            </a:r>
            <a:r>
              <a:rPr lang="tr-TR" dirty="0">
                <a:solidFill>
                  <a:schemeClr val="tx1"/>
                </a:solidFill>
              </a:rPr>
              <a:t>Puanlama süresi zaman aldığından özellikle çok sayıda öğrencinin olduğu durumlarda, </a:t>
            </a:r>
            <a:r>
              <a:rPr lang="tr-TR" dirty="0" err="1">
                <a:solidFill>
                  <a:schemeClr val="tx1"/>
                </a:solidFill>
              </a:rPr>
              <a:t>puanlayıcının</a:t>
            </a:r>
            <a:r>
              <a:rPr lang="tr-TR" dirty="0">
                <a:solidFill>
                  <a:schemeClr val="tx1"/>
                </a:solidFill>
              </a:rPr>
              <a:t> kâğıtları okumaya zamanı azsa veya sonuçların çabuk bildirilmesi gerekiyorsa yazılı sınavların kullanışlılığı düşer. </a:t>
            </a:r>
          </a:p>
        </p:txBody>
      </p:sp>
      <p:sp>
        <p:nvSpPr>
          <p:cNvPr id="4" name="Başlık 1"/>
          <p:cNvSpPr>
            <a:spLocks noGrp="1"/>
          </p:cNvSpPr>
          <p:nvPr>
            <p:ph type="title"/>
          </p:nvPr>
        </p:nvSpPr>
        <p:spPr/>
        <p:txBody>
          <a:bodyPr>
            <a:normAutofit/>
          </a:bodyPr>
          <a:lstStyle/>
          <a:p>
            <a:pPr marL="342900" lvl="0" indent="-342900">
              <a:spcBef>
                <a:spcPct val="20000"/>
              </a:spcBef>
            </a:pPr>
            <a:r>
              <a:rPr lang="tr-TR" sz="3200" b="1" dirty="0">
                <a:solidFill>
                  <a:prstClr val="black"/>
                </a:solidFill>
                <a:ea typeface="+mn-ea"/>
                <a:cs typeface="+mn-cs"/>
              </a:rPr>
              <a:t>A. YAZILI SINAVLAR (YOKLAMALAR) (UZUN CEVAPLI, AÇIK UÇLU SINAVLAR) </a:t>
            </a:r>
            <a:endParaRPr lang="tr-TR" dirty="0"/>
          </a:p>
        </p:txBody>
      </p:sp>
    </p:spTree>
    <p:extLst>
      <p:ext uri="{BB962C8B-B14F-4D97-AF65-F5344CB8AC3E}">
        <p14:creationId xmlns:p14="http://schemas.microsoft.com/office/powerpoint/2010/main" val="37181861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8965" y="985720"/>
            <a:ext cx="8229600" cy="4733854"/>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r>
              <a:rPr lang="tr-TR" sz="1500" b="1" dirty="0">
                <a:solidFill>
                  <a:schemeClr val="tx1"/>
                </a:solidFill>
              </a:rPr>
              <a:t>2013: Ölçme değerlendirme faaliyetlerinde, öğrencilerin başarısını izleme yanında eleştirel düşünme becerilerinin ölçülmesi ve geliştirilmesi amacıyla aşağıdaki madde türlerinden hangisinin kullanılması daha uygundur? </a:t>
            </a:r>
            <a:endParaRPr lang="tr-TR" sz="1500" dirty="0">
              <a:solidFill>
                <a:schemeClr val="tx1"/>
              </a:solidFill>
            </a:endParaRPr>
          </a:p>
          <a:p>
            <a:pPr marL="0" indent="0">
              <a:buNone/>
            </a:pPr>
            <a:r>
              <a:rPr lang="tr-TR" sz="1500" b="1" dirty="0" smtClean="0">
                <a:solidFill>
                  <a:schemeClr val="tx1"/>
                </a:solidFill>
              </a:rPr>
              <a:t>                  A</a:t>
            </a:r>
            <a:r>
              <a:rPr lang="tr-TR" sz="1500" b="1" dirty="0">
                <a:solidFill>
                  <a:schemeClr val="tx1"/>
                </a:solidFill>
              </a:rPr>
              <a:t>) </a:t>
            </a:r>
            <a:r>
              <a:rPr lang="tr-TR" sz="1500" dirty="0">
                <a:solidFill>
                  <a:schemeClr val="tx1"/>
                </a:solidFill>
              </a:rPr>
              <a:t>Eşleştirme </a:t>
            </a:r>
            <a:r>
              <a:rPr lang="tr-TR" sz="1500" b="1" dirty="0">
                <a:solidFill>
                  <a:schemeClr val="tx1"/>
                </a:solidFill>
              </a:rPr>
              <a:t>B) </a:t>
            </a:r>
            <a:r>
              <a:rPr lang="tr-TR" sz="1500" dirty="0">
                <a:solidFill>
                  <a:schemeClr val="tx1"/>
                </a:solidFill>
              </a:rPr>
              <a:t>Açık uçlu </a:t>
            </a:r>
            <a:r>
              <a:rPr lang="tr-TR" sz="1500" b="1" dirty="0">
                <a:solidFill>
                  <a:schemeClr val="tx1"/>
                </a:solidFill>
              </a:rPr>
              <a:t>C) </a:t>
            </a:r>
            <a:r>
              <a:rPr lang="tr-TR" sz="1500" dirty="0">
                <a:solidFill>
                  <a:schemeClr val="tx1"/>
                </a:solidFill>
              </a:rPr>
              <a:t>Kısa cevaplı </a:t>
            </a:r>
            <a:r>
              <a:rPr lang="tr-TR" sz="1500" b="1" dirty="0">
                <a:solidFill>
                  <a:schemeClr val="tx1"/>
                </a:solidFill>
              </a:rPr>
              <a:t>D) </a:t>
            </a:r>
            <a:r>
              <a:rPr lang="tr-TR" sz="1500" dirty="0">
                <a:solidFill>
                  <a:schemeClr val="tx1"/>
                </a:solidFill>
              </a:rPr>
              <a:t>Çoktan seçmeli </a:t>
            </a:r>
            <a:r>
              <a:rPr lang="tr-TR" sz="1500" b="1" dirty="0">
                <a:solidFill>
                  <a:schemeClr val="tx1"/>
                </a:solidFill>
              </a:rPr>
              <a:t>E) </a:t>
            </a:r>
            <a:r>
              <a:rPr lang="tr-TR" sz="1500" dirty="0">
                <a:solidFill>
                  <a:schemeClr val="tx1"/>
                </a:solidFill>
              </a:rPr>
              <a:t>Boşluk doldurma </a:t>
            </a:r>
            <a:endParaRPr lang="tr-TR" sz="1500" dirty="0" smtClean="0">
              <a:solidFill>
                <a:schemeClr val="tx1"/>
              </a:solidFill>
            </a:endParaRPr>
          </a:p>
          <a:p>
            <a:endParaRPr lang="tr-TR" sz="1500" dirty="0">
              <a:solidFill>
                <a:schemeClr val="tx1"/>
              </a:solidFill>
            </a:endParaRPr>
          </a:p>
          <a:p>
            <a:endParaRPr lang="tr-TR" sz="1500" b="1" dirty="0" smtClean="0">
              <a:solidFill>
                <a:schemeClr val="tx1"/>
              </a:solidFill>
            </a:endParaRPr>
          </a:p>
          <a:p>
            <a:r>
              <a:rPr lang="tr-TR" sz="1500" b="1" dirty="0" smtClean="0">
                <a:solidFill>
                  <a:schemeClr val="tx1"/>
                </a:solidFill>
              </a:rPr>
              <a:t>2007 </a:t>
            </a:r>
            <a:r>
              <a:rPr lang="tr-TR" sz="1500" b="1" dirty="0">
                <a:solidFill>
                  <a:schemeClr val="tx1"/>
                </a:solidFill>
              </a:rPr>
              <a:t>KPSS: </a:t>
            </a:r>
            <a:r>
              <a:rPr lang="tr-TR" sz="1500" dirty="0">
                <a:solidFill>
                  <a:schemeClr val="tx1"/>
                </a:solidFill>
              </a:rPr>
              <a:t>Yazılı yoklamalardaki sorularda, öğrencilerin cevaplarını düşünerek bulmaları ve buldukları bilgileri organize ederek yazmaları gerekir. Bu tür sorularla üst düzeydeki zihinsel beceriler ölçülebilir. </a:t>
            </a:r>
            <a:endParaRPr lang="tr-TR" sz="1500" b="1" dirty="0" smtClean="0">
              <a:solidFill>
                <a:schemeClr val="tx1"/>
              </a:solidFill>
            </a:endParaRPr>
          </a:p>
          <a:p>
            <a:r>
              <a:rPr lang="tr-TR" sz="1500" b="1" dirty="0" smtClean="0">
                <a:solidFill>
                  <a:schemeClr val="tx1"/>
                </a:solidFill>
              </a:rPr>
              <a:t>Aşağıdaki </a:t>
            </a:r>
            <a:r>
              <a:rPr lang="tr-TR" sz="1500" b="1" dirty="0">
                <a:solidFill>
                  <a:schemeClr val="tx1"/>
                </a:solidFill>
              </a:rPr>
              <a:t>sorulardan hangisi, yazılı yoklamaların bu avantajlarını ortaya koyan uygun bir örnek değildir? </a:t>
            </a:r>
            <a:endParaRPr lang="tr-TR" sz="1500" dirty="0">
              <a:solidFill>
                <a:schemeClr val="tx1"/>
              </a:solidFill>
            </a:endParaRPr>
          </a:p>
          <a:p>
            <a:pPr marL="0" indent="0" algn="just">
              <a:buNone/>
            </a:pPr>
            <a:r>
              <a:rPr lang="tr-TR" sz="1500" b="1" dirty="0">
                <a:solidFill>
                  <a:schemeClr val="tx1"/>
                </a:solidFill>
              </a:rPr>
              <a:t>A) </a:t>
            </a:r>
            <a:r>
              <a:rPr lang="tr-TR" sz="1500" dirty="0">
                <a:solidFill>
                  <a:schemeClr val="tx1"/>
                </a:solidFill>
              </a:rPr>
              <a:t>Enflasyonu düşürmek için ne tür önlemler alınabilir? Örnek vererek irdeleyiniz. </a:t>
            </a:r>
          </a:p>
          <a:p>
            <a:pPr marL="0" indent="0" algn="just">
              <a:buNone/>
            </a:pPr>
            <a:r>
              <a:rPr lang="tr-TR" sz="1500" b="1" dirty="0">
                <a:solidFill>
                  <a:schemeClr val="tx1"/>
                </a:solidFill>
              </a:rPr>
              <a:t>B) </a:t>
            </a:r>
            <a:r>
              <a:rPr lang="tr-TR" sz="1500" dirty="0">
                <a:solidFill>
                  <a:schemeClr val="tx1"/>
                </a:solidFill>
              </a:rPr>
              <a:t>Avrupa Birliği’ne katılma konusundaki görüşleriniz nelerdir? Bu şekilde düşünmenizin nedenlerini açıklayınız. </a:t>
            </a:r>
          </a:p>
          <a:p>
            <a:pPr marL="0" indent="0" algn="just">
              <a:buNone/>
            </a:pPr>
            <a:r>
              <a:rPr lang="tr-TR" sz="1500" b="1" dirty="0">
                <a:solidFill>
                  <a:schemeClr val="tx1"/>
                </a:solidFill>
              </a:rPr>
              <a:t>C) </a:t>
            </a:r>
            <a:r>
              <a:rPr lang="tr-TR" sz="1500" dirty="0">
                <a:solidFill>
                  <a:schemeClr val="tx1"/>
                </a:solidFill>
              </a:rPr>
              <a:t>İzlediğiniz en iyi sinema filmi hangisidir? Bu filmi neden beğendiğinizi gerekçeleriyle açıklayınız. </a:t>
            </a:r>
          </a:p>
          <a:p>
            <a:pPr marL="0" indent="0" algn="just">
              <a:buNone/>
            </a:pPr>
            <a:r>
              <a:rPr lang="tr-TR" sz="1500" b="1" dirty="0">
                <a:solidFill>
                  <a:schemeClr val="tx1"/>
                </a:solidFill>
              </a:rPr>
              <a:t>D) </a:t>
            </a:r>
            <a:r>
              <a:rPr lang="tr-TR" sz="1500" dirty="0">
                <a:solidFill>
                  <a:schemeClr val="tx1"/>
                </a:solidFill>
              </a:rPr>
              <a:t>Başarı ile yetenek arasındaki ilişkiyi bir örnekle açıklayınız. Sizce insan yaşamında hangisi daha ön plandadır? </a:t>
            </a:r>
          </a:p>
          <a:p>
            <a:pPr marL="0" indent="0" algn="just">
              <a:buNone/>
            </a:pPr>
            <a:r>
              <a:rPr lang="tr-TR" sz="1500" b="1" dirty="0">
                <a:solidFill>
                  <a:schemeClr val="tx1"/>
                </a:solidFill>
              </a:rPr>
              <a:t>E) </a:t>
            </a:r>
            <a:r>
              <a:rPr lang="tr-TR" sz="1500" dirty="0">
                <a:solidFill>
                  <a:schemeClr val="tx1"/>
                </a:solidFill>
              </a:rPr>
              <a:t>Ölçme nasıl tanımlanır? Eğitimde yapılan ölçmeler kaç gruba ayrılır? </a:t>
            </a:r>
          </a:p>
          <a:p>
            <a:pPr algn="just"/>
            <a:endParaRPr lang="tr-TR" sz="1500" dirty="0">
              <a:solidFill>
                <a:schemeClr val="tx1"/>
              </a:solidFill>
            </a:endParaRPr>
          </a:p>
        </p:txBody>
      </p:sp>
    </p:spTree>
    <p:extLst>
      <p:ext uri="{BB962C8B-B14F-4D97-AF65-F5344CB8AC3E}">
        <p14:creationId xmlns:p14="http://schemas.microsoft.com/office/powerpoint/2010/main" val="12187239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3555" y="374900"/>
            <a:ext cx="8229600" cy="610820"/>
          </a:xfrm>
        </p:spPr>
        <p:txBody>
          <a:bodyPr>
            <a:normAutofit fontScale="90000"/>
          </a:bodyPr>
          <a:lstStyle/>
          <a:p>
            <a:r>
              <a:rPr lang="tr-TR" b="1" dirty="0"/>
              <a:t>B</a:t>
            </a:r>
            <a:r>
              <a:rPr lang="tr-TR" b="1" dirty="0" smtClean="0"/>
              <a:t>. </a:t>
            </a:r>
            <a:r>
              <a:rPr lang="tr-TR" b="1" dirty="0"/>
              <a:t>KISA CEVAPLI TESTLER </a:t>
            </a:r>
            <a:r>
              <a:rPr lang="tr-TR" dirty="0"/>
              <a:t/>
            </a:r>
            <a:br>
              <a:rPr lang="tr-TR" dirty="0"/>
            </a:br>
            <a:endParaRPr lang="tr-TR" dirty="0"/>
          </a:p>
        </p:txBody>
      </p:sp>
      <p:sp>
        <p:nvSpPr>
          <p:cNvPr id="3" name="İçerik Yer Tutucusu 2"/>
          <p:cNvSpPr>
            <a:spLocks noGrp="1"/>
          </p:cNvSpPr>
          <p:nvPr>
            <p:ph idx="1"/>
          </p:nvPr>
        </p:nvSpPr>
        <p:spPr>
          <a:xfrm>
            <a:off x="448965" y="2665475"/>
            <a:ext cx="8229600" cy="3206805"/>
          </a:xfrm>
        </p:spPr>
        <p:style>
          <a:lnRef idx="2">
            <a:schemeClr val="accent3"/>
          </a:lnRef>
          <a:fillRef idx="1">
            <a:schemeClr val="lt1"/>
          </a:fillRef>
          <a:effectRef idx="0">
            <a:schemeClr val="accent3"/>
          </a:effectRef>
          <a:fontRef idx="minor">
            <a:schemeClr val="dk1"/>
          </a:fontRef>
        </p:style>
        <p:txBody>
          <a:bodyPr>
            <a:noAutofit/>
          </a:bodyPr>
          <a:lstStyle/>
          <a:p>
            <a:r>
              <a:rPr lang="tr-TR" sz="2400" dirty="0" smtClean="0">
                <a:solidFill>
                  <a:schemeClr val="tx1"/>
                </a:solidFill>
              </a:rPr>
              <a:t>Bir </a:t>
            </a:r>
            <a:r>
              <a:rPr lang="tr-TR" sz="2400" dirty="0">
                <a:solidFill>
                  <a:schemeClr val="tx1"/>
                </a:solidFill>
              </a:rPr>
              <a:t>kelime, bir rakam, bir cümle veya kısa bir liste ile cevaplandırılabilecek sorulardan oluşan, </a:t>
            </a:r>
            <a:r>
              <a:rPr lang="tr-TR" sz="2400" dirty="0" err="1">
                <a:solidFill>
                  <a:schemeClr val="tx1"/>
                </a:solidFill>
              </a:rPr>
              <a:t>cevaplayıcının</a:t>
            </a:r>
            <a:r>
              <a:rPr lang="tr-TR" sz="2400" dirty="0">
                <a:solidFill>
                  <a:schemeClr val="tx1"/>
                </a:solidFill>
              </a:rPr>
              <a:t> cevabı düşünüp hatırlayarak yazılı olarak sunduğu ölçme araçlarına kısa cevaplı testler denir. </a:t>
            </a:r>
            <a:endParaRPr lang="tr-TR" sz="2400" dirty="0" smtClean="0">
              <a:solidFill>
                <a:schemeClr val="tx1"/>
              </a:solidFill>
            </a:endParaRPr>
          </a:p>
          <a:p>
            <a:endParaRPr lang="tr-TR" sz="2400" dirty="0">
              <a:solidFill>
                <a:schemeClr val="tx1"/>
              </a:solidFill>
            </a:endParaRPr>
          </a:p>
          <a:p>
            <a:r>
              <a:rPr lang="tr-TR" sz="2400" dirty="0">
                <a:solidFill>
                  <a:schemeClr val="tx1"/>
                </a:solidFill>
              </a:rPr>
              <a:t>Cevapların düşünüp hatırlanması ve yazılması bakımından yazılı sınavlara; puanlama kolaylığı ve objektifliği bakımından çoktan seçmeli testlere benzer. </a:t>
            </a:r>
          </a:p>
        </p:txBody>
      </p:sp>
      <p:pic>
        <p:nvPicPr>
          <p:cNvPr id="5122" name="Picture 2" descr="http://image.slidesharecdn.com/olcme-090410151807-phpapp01/95/olcme-56-728.jpg?cb=1239376732"/>
          <p:cNvPicPr>
            <a:picLocks noChangeAspect="1" noChangeArrowheads="1"/>
          </p:cNvPicPr>
          <p:nvPr/>
        </p:nvPicPr>
        <p:blipFill rotWithShape="1">
          <a:blip r:embed="rId2">
            <a:extLst>
              <a:ext uri="{28A0092B-C50C-407E-A947-70E740481C1C}">
                <a14:useLocalDpi xmlns:a14="http://schemas.microsoft.com/office/drawing/2010/main" val="0"/>
              </a:ext>
            </a:extLst>
          </a:blip>
          <a:srcRect t="16161" b="29595"/>
          <a:stretch/>
        </p:blipFill>
        <p:spPr bwMode="auto">
          <a:xfrm>
            <a:off x="4877409" y="1103824"/>
            <a:ext cx="3817625" cy="1553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68421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Kısa Cevaplı Testin Genel Özellikleri </a:t>
            </a:r>
            <a:endParaRPr lang="tr-TR" dirty="0"/>
          </a:p>
        </p:txBody>
      </p:sp>
      <p:sp>
        <p:nvSpPr>
          <p:cNvPr id="3" name="İçerik Yer Tutucusu 2"/>
          <p:cNvSpPr>
            <a:spLocks noGrp="1"/>
          </p:cNvSpPr>
          <p:nvPr>
            <p:ph idx="1"/>
          </p:nvPr>
        </p:nvSpPr>
        <p:spPr>
          <a:xfrm>
            <a:off x="448965" y="1901951"/>
            <a:ext cx="8229600" cy="4275740"/>
          </a:xfrm>
        </p:spPr>
        <p:style>
          <a:lnRef idx="2">
            <a:schemeClr val="accent3"/>
          </a:lnRef>
          <a:fillRef idx="1">
            <a:schemeClr val="lt1"/>
          </a:fillRef>
          <a:effectRef idx="0">
            <a:schemeClr val="accent3"/>
          </a:effectRef>
          <a:fontRef idx="minor">
            <a:schemeClr val="dk1"/>
          </a:fontRef>
        </p:style>
        <p:txBody>
          <a:bodyPr>
            <a:noAutofit/>
          </a:bodyPr>
          <a:lstStyle/>
          <a:p>
            <a:pPr marL="0" indent="0">
              <a:buNone/>
            </a:pPr>
            <a:endParaRPr lang="tr-TR" sz="2200" dirty="0" smtClean="0">
              <a:solidFill>
                <a:schemeClr val="tx1"/>
              </a:solidFill>
            </a:endParaRPr>
          </a:p>
          <a:p>
            <a:r>
              <a:rPr lang="tr-TR" sz="2200" b="1" dirty="0">
                <a:solidFill>
                  <a:schemeClr val="tx1"/>
                </a:solidFill>
              </a:rPr>
              <a:t>1. </a:t>
            </a:r>
            <a:r>
              <a:rPr lang="tr-TR" sz="2200" dirty="0" err="1">
                <a:solidFill>
                  <a:schemeClr val="tx1"/>
                </a:solidFill>
              </a:rPr>
              <a:t>Cevaplayıcı</a:t>
            </a:r>
            <a:r>
              <a:rPr lang="tr-TR" sz="2200" dirty="0">
                <a:solidFill>
                  <a:schemeClr val="tx1"/>
                </a:solidFill>
              </a:rPr>
              <a:t> cevabını düşünüp bularak yazmak zorundadır. Şans başarısı olmadığından güvenirlik yüksektir. </a:t>
            </a:r>
          </a:p>
          <a:p>
            <a:r>
              <a:rPr lang="tr-TR" sz="2200" b="1" dirty="0" smtClean="0">
                <a:solidFill>
                  <a:schemeClr val="tx1"/>
                </a:solidFill>
              </a:rPr>
              <a:t>2. </a:t>
            </a:r>
            <a:r>
              <a:rPr lang="tr-TR" sz="2200" dirty="0">
                <a:solidFill>
                  <a:schemeClr val="tx1"/>
                </a:solidFill>
              </a:rPr>
              <a:t>Her eğitim düzeyine uygun düşen sınav tipidir. Her yaştaki öğrenciye uygulanabilir. Bu sebeple kullanışlıdır. </a:t>
            </a:r>
          </a:p>
          <a:p>
            <a:r>
              <a:rPr lang="tr-TR" sz="2200" b="1" dirty="0">
                <a:solidFill>
                  <a:schemeClr val="tx1"/>
                </a:solidFill>
              </a:rPr>
              <a:t>3</a:t>
            </a:r>
            <a:r>
              <a:rPr lang="tr-TR" sz="2200" b="1" dirty="0" smtClean="0">
                <a:solidFill>
                  <a:schemeClr val="tx1"/>
                </a:solidFill>
              </a:rPr>
              <a:t>. </a:t>
            </a:r>
            <a:r>
              <a:rPr lang="tr-TR" sz="2200" dirty="0">
                <a:solidFill>
                  <a:schemeClr val="tx1"/>
                </a:solidFill>
              </a:rPr>
              <a:t>Puanlama göreceli kolaydır ama tamamen objektif (nesnel) olmayabilir. Kullanışlıdır ve kısmen güvenilirdir. </a:t>
            </a:r>
          </a:p>
          <a:p>
            <a:r>
              <a:rPr lang="tr-TR" sz="2200" b="1" dirty="0">
                <a:solidFill>
                  <a:schemeClr val="tx1"/>
                </a:solidFill>
              </a:rPr>
              <a:t>4</a:t>
            </a:r>
            <a:r>
              <a:rPr lang="tr-TR" sz="2200" b="1" dirty="0" smtClean="0">
                <a:solidFill>
                  <a:schemeClr val="tx1"/>
                </a:solidFill>
              </a:rPr>
              <a:t>. </a:t>
            </a:r>
            <a:r>
              <a:rPr lang="tr-TR" sz="2200" dirty="0">
                <a:solidFill>
                  <a:schemeClr val="tx1"/>
                </a:solidFill>
              </a:rPr>
              <a:t>Çok soru sorulabileceğinden kapsam geçerliği yazılı yoklamalardan yüksektir. </a:t>
            </a:r>
          </a:p>
          <a:p>
            <a:endParaRPr lang="tr-TR" sz="2200" dirty="0">
              <a:solidFill>
                <a:schemeClr val="tx1"/>
              </a:solidFill>
            </a:endParaRPr>
          </a:p>
        </p:txBody>
      </p:sp>
    </p:spTree>
    <p:extLst>
      <p:ext uri="{BB962C8B-B14F-4D97-AF65-F5344CB8AC3E}">
        <p14:creationId xmlns:p14="http://schemas.microsoft.com/office/powerpoint/2010/main" val="594228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8965" y="1443834"/>
            <a:ext cx="8229600" cy="5039265"/>
          </a:xfrm>
        </p:spPr>
        <p:style>
          <a:lnRef idx="2">
            <a:schemeClr val="accent3"/>
          </a:lnRef>
          <a:fillRef idx="1">
            <a:schemeClr val="lt1"/>
          </a:fillRef>
          <a:effectRef idx="0">
            <a:schemeClr val="accent3"/>
          </a:effectRef>
          <a:fontRef idx="minor">
            <a:schemeClr val="dk1"/>
          </a:fontRef>
        </p:style>
        <p:txBody>
          <a:bodyPr>
            <a:noAutofit/>
          </a:bodyPr>
          <a:lstStyle/>
          <a:p>
            <a:endParaRPr lang="tr-TR" sz="2000" dirty="0">
              <a:solidFill>
                <a:schemeClr val="tx1"/>
              </a:solidFill>
            </a:endParaRPr>
          </a:p>
          <a:p>
            <a:r>
              <a:rPr lang="tr-TR" sz="2000" b="1" dirty="0">
                <a:solidFill>
                  <a:schemeClr val="tx1"/>
                </a:solidFill>
              </a:rPr>
              <a:t>6. </a:t>
            </a:r>
            <a:r>
              <a:rPr lang="tr-TR" sz="2000" dirty="0">
                <a:solidFill>
                  <a:schemeClr val="tx1"/>
                </a:solidFill>
              </a:rPr>
              <a:t>Cevaplar net olduğundan </a:t>
            </a:r>
            <a:r>
              <a:rPr lang="tr-TR" sz="2000" dirty="0" err="1">
                <a:solidFill>
                  <a:schemeClr val="tx1"/>
                </a:solidFill>
              </a:rPr>
              <a:t>puanlayıcı</a:t>
            </a:r>
            <a:r>
              <a:rPr lang="tr-TR" sz="2000" dirty="0">
                <a:solidFill>
                  <a:schemeClr val="tx1"/>
                </a:solidFill>
              </a:rPr>
              <a:t> yanlılığı azdır, bu nedenle güvenirliği yazılı sınavlara göre yüksektir. </a:t>
            </a:r>
          </a:p>
          <a:p>
            <a:endParaRPr lang="tr-TR" sz="2000" dirty="0">
              <a:solidFill>
                <a:schemeClr val="tx1"/>
              </a:solidFill>
            </a:endParaRPr>
          </a:p>
          <a:p>
            <a:r>
              <a:rPr lang="tr-TR" sz="2000" b="1" dirty="0">
                <a:solidFill>
                  <a:schemeClr val="tx1"/>
                </a:solidFill>
              </a:rPr>
              <a:t>7. </a:t>
            </a:r>
            <a:r>
              <a:rPr lang="tr-TR" sz="2000" dirty="0">
                <a:solidFill>
                  <a:schemeClr val="tx1"/>
                </a:solidFill>
              </a:rPr>
              <a:t>Fikirleri kompoze etme, yazı güzelliği, kâğıdın düzeni gibi etkenler ölçmeye daha az karışacağından geçerliği yazılı yoklamalardan yüksektir. </a:t>
            </a:r>
          </a:p>
          <a:p>
            <a:endParaRPr lang="tr-TR" sz="2000" dirty="0">
              <a:solidFill>
                <a:schemeClr val="tx1"/>
              </a:solidFill>
            </a:endParaRPr>
          </a:p>
          <a:p>
            <a:r>
              <a:rPr lang="tr-TR" sz="2000" b="1" dirty="0">
                <a:solidFill>
                  <a:schemeClr val="tx1"/>
                </a:solidFill>
              </a:rPr>
              <a:t>8. </a:t>
            </a:r>
            <a:r>
              <a:rPr lang="tr-TR" sz="2000" dirty="0">
                <a:solidFill>
                  <a:schemeClr val="tx1"/>
                </a:solidFill>
              </a:rPr>
              <a:t>Soruları hazırlama ve puanlama kolaydır. Bu nedenle kullanışlıdır. </a:t>
            </a:r>
          </a:p>
          <a:p>
            <a:endParaRPr lang="tr-TR" sz="2000" dirty="0">
              <a:solidFill>
                <a:schemeClr val="tx1"/>
              </a:solidFill>
            </a:endParaRPr>
          </a:p>
          <a:p>
            <a:r>
              <a:rPr lang="tr-TR" sz="2000" b="1" dirty="0">
                <a:solidFill>
                  <a:schemeClr val="tx1"/>
                </a:solidFill>
              </a:rPr>
              <a:t>9. </a:t>
            </a:r>
            <a:r>
              <a:rPr lang="tr-TR" sz="2000" dirty="0">
                <a:solidFill>
                  <a:schemeClr val="tx1"/>
                </a:solidFill>
              </a:rPr>
              <a:t>Testi tekrar kullanma imkânı ayrı bir cevap kâğıdı kullanılarak yaratılabilir. Bu durumda kullanışlılık artar. </a:t>
            </a:r>
          </a:p>
          <a:p>
            <a:endParaRPr lang="tr-TR" sz="2000" dirty="0">
              <a:solidFill>
                <a:schemeClr val="tx1"/>
              </a:solidFill>
            </a:endParaRPr>
          </a:p>
          <a:p>
            <a:r>
              <a:rPr lang="tr-TR" sz="2000" b="1" dirty="0">
                <a:solidFill>
                  <a:schemeClr val="tx1"/>
                </a:solidFill>
              </a:rPr>
              <a:t>10. </a:t>
            </a:r>
            <a:r>
              <a:rPr lang="tr-TR" sz="2000" dirty="0">
                <a:solidFill>
                  <a:schemeClr val="tx1"/>
                </a:solidFill>
              </a:rPr>
              <a:t>Sorularda şekil, harita ve </a:t>
            </a:r>
            <a:r>
              <a:rPr lang="tr-TR" sz="2000" dirty="0" smtClean="0">
                <a:solidFill>
                  <a:schemeClr val="tx1"/>
                </a:solidFill>
              </a:rPr>
              <a:t>grafiklerden </a:t>
            </a:r>
            <a:r>
              <a:rPr lang="tr-TR" sz="2000" dirty="0">
                <a:solidFill>
                  <a:schemeClr val="tx1"/>
                </a:solidFill>
              </a:rPr>
              <a:t>faydalanılabilir. Bu sebeple testin kullanışlılığı yükselir. </a:t>
            </a:r>
          </a:p>
          <a:p>
            <a:endParaRPr lang="tr-TR" sz="1800" dirty="0">
              <a:solidFill>
                <a:schemeClr val="tx1"/>
              </a:solidFill>
            </a:endParaRPr>
          </a:p>
        </p:txBody>
      </p:sp>
      <p:sp>
        <p:nvSpPr>
          <p:cNvPr id="4" name="Başlık 1"/>
          <p:cNvSpPr>
            <a:spLocks noGrp="1"/>
          </p:cNvSpPr>
          <p:nvPr>
            <p:ph type="title"/>
          </p:nvPr>
        </p:nvSpPr>
        <p:spPr>
          <a:xfrm>
            <a:off x="457200" y="274638"/>
            <a:ext cx="8229600" cy="1143000"/>
          </a:xfrm>
        </p:spPr>
        <p:txBody>
          <a:bodyPr>
            <a:normAutofit fontScale="90000"/>
          </a:bodyPr>
          <a:lstStyle/>
          <a:p>
            <a:r>
              <a:rPr lang="tr-TR" b="1" dirty="0"/>
              <a:t>Kısa Cevaplı Testin Genel Özellikleri </a:t>
            </a:r>
            <a:endParaRPr lang="tr-TR" dirty="0"/>
          </a:p>
        </p:txBody>
      </p:sp>
    </p:spTree>
    <p:extLst>
      <p:ext uri="{BB962C8B-B14F-4D97-AF65-F5344CB8AC3E}">
        <p14:creationId xmlns:p14="http://schemas.microsoft.com/office/powerpoint/2010/main" val="3307894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SORU</a:t>
            </a:r>
            <a:endParaRPr lang="tr-TR" dirty="0"/>
          </a:p>
        </p:txBody>
      </p:sp>
      <p:sp>
        <p:nvSpPr>
          <p:cNvPr id="3" name="İçerik Yer Tutucusu 2"/>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tr-TR" sz="1600" b="1" dirty="0">
                <a:solidFill>
                  <a:schemeClr val="tx1"/>
                </a:solidFill>
              </a:rPr>
              <a:t>2010 KPSS: </a:t>
            </a:r>
            <a:r>
              <a:rPr lang="tr-TR" sz="1600" dirty="0">
                <a:solidFill>
                  <a:schemeClr val="tx1"/>
                </a:solidFill>
              </a:rPr>
              <a:t>Bilişsel davranışların ölçülmesinde, ölçmenin geçerliğini artırmak için aynı sürede uygulanan uzun cevaplı yazılı sınavlara göre, kısa cevaplı maddelerden oluşan testler tercih edilir. </a:t>
            </a:r>
          </a:p>
          <a:p>
            <a:r>
              <a:rPr lang="tr-TR" sz="1600" b="1" dirty="0">
                <a:solidFill>
                  <a:schemeClr val="tx1"/>
                </a:solidFill>
              </a:rPr>
              <a:t>Bu durumun başlıca nedeni aşağıdakilerden hangisidir? </a:t>
            </a:r>
            <a:endParaRPr lang="tr-TR" sz="1600" dirty="0">
              <a:solidFill>
                <a:schemeClr val="tx1"/>
              </a:solidFill>
            </a:endParaRPr>
          </a:p>
          <a:p>
            <a:endParaRPr lang="tr-TR" sz="1600" dirty="0">
              <a:solidFill>
                <a:schemeClr val="tx1"/>
              </a:solidFill>
            </a:endParaRPr>
          </a:p>
          <a:p>
            <a:r>
              <a:rPr lang="tr-TR" sz="1600" b="1" dirty="0">
                <a:solidFill>
                  <a:schemeClr val="tx1"/>
                </a:solidFill>
              </a:rPr>
              <a:t>A) </a:t>
            </a:r>
            <a:r>
              <a:rPr lang="tr-TR" sz="1600" dirty="0">
                <a:solidFill>
                  <a:schemeClr val="tx1"/>
                </a:solidFill>
              </a:rPr>
              <a:t>Kısa cevaplı maddelerin kolayca cevaplanabilmesi </a:t>
            </a:r>
          </a:p>
          <a:p>
            <a:endParaRPr lang="tr-TR" sz="1600" dirty="0">
              <a:solidFill>
                <a:schemeClr val="tx1"/>
              </a:solidFill>
            </a:endParaRPr>
          </a:p>
          <a:p>
            <a:r>
              <a:rPr lang="tr-TR" sz="1600" b="1" dirty="0">
                <a:solidFill>
                  <a:schemeClr val="tx1"/>
                </a:solidFill>
              </a:rPr>
              <a:t>B) </a:t>
            </a:r>
            <a:r>
              <a:rPr lang="tr-TR" sz="1600" dirty="0">
                <a:solidFill>
                  <a:schemeClr val="tx1"/>
                </a:solidFill>
              </a:rPr>
              <a:t>Kısa cevaplı maddelere verilecek cevabın sınırlandırılmış olması </a:t>
            </a:r>
          </a:p>
          <a:p>
            <a:endParaRPr lang="tr-TR" sz="1600" dirty="0">
              <a:solidFill>
                <a:schemeClr val="tx1"/>
              </a:solidFill>
            </a:endParaRPr>
          </a:p>
          <a:p>
            <a:r>
              <a:rPr lang="tr-TR" sz="1600" b="1" dirty="0">
                <a:solidFill>
                  <a:schemeClr val="tx1"/>
                </a:solidFill>
              </a:rPr>
              <a:t>C) </a:t>
            </a:r>
            <a:r>
              <a:rPr lang="tr-TR" sz="1600" dirty="0">
                <a:solidFill>
                  <a:schemeClr val="tx1"/>
                </a:solidFill>
              </a:rPr>
              <a:t>Kısa cevaplı maddelerin çoktan seçmeli test maddesi köküne benzemesi </a:t>
            </a:r>
          </a:p>
          <a:p>
            <a:endParaRPr lang="tr-TR" sz="1600" dirty="0">
              <a:solidFill>
                <a:schemeClr val="tx1"/>
              </a:solidFill>
            </a:endParaRPr>
          </a:p>
          <a:p>
            <a:r>
              <a:rPr lang="tr-TR" sz="1600" b="1" dirty="0">
                <a:solidFill>
                  <a:schemeClr val="tx1"/>
                </a:solidFill>
              </a:rPr>
              <a:t>D) </a:t>
            </a:r>
            <a:r>
              <a:rPr lang="tr-TR" sz="1600" dirty="0">
                <a:solidFill>
                  <a:schemeClr val="tx1"/>
                </a:solidFill>
              </a:rPr>
              <a:t>Daha çok kısa cevaplı maddeyle kapsamın daha iyi örneklenebilmesi </a:t>
            </a:r>
          </a:p>
          <a:p>
            <a:endParaRPr lang="tr-TR" sz="1600" dirty="0">
              <a:solidFill>
                <a:schemeClr val="tx1"/>
              </a:solidFill>
            </a:endParaRPr>
          </a:p>
          <a:p>
            <a:r>
              <a:rPr lang="tr-TR" sz="1600" b="1" dirty="0">
                <a:solidFill>
                  <a:schemeClr val="tx1"/>
                </a:solidFill>
              </a:rPr>
              <a:t>E) </a:t>
            </a:r>
            <a:r>
              <a:rPr lang="tr-TR" sz="1600" dirty="0">
                <a:solidFill>
                  <a:schemeClr val="tx1"/>
                </a:solidFill>
              </a:rPr>
              <a:t>Kısa cevaplı maddelerle her düzeydeki davranışların y</a:t>
            </a:r>
            <a:r>
              <a:rPr lang="tr-TR" sz="1600" dirty="0" smtClean="0">
                <a:solidFill>
                  <a:schemeClr val="tx1"/>
                </a:solidFill>
              </a:rPr>
              <a:t>oklanabilmesi </a:t>
            </a:r>
            <a:endParaRPr lang="tr-TR" sz="1600" dirty="0">
              <a:solidFill>
                <a:schemeClr val="tx1"/>
              </a:solidFill>
            </a:endParaRPr>
          </a:p>
          <a:p>
            <a:endParaRPr lang="tr-TR" sz="1600" dirty="0">
              <a:solidFill>
                <a:schemeClr val="tx1"/>
              </a:solidFill>
            </a:endParaRPr>
          </a:p>
        </p:txBody>
      </p:sp>
    </p:spTree>
    <p:extLst>
      <p:ext uri="{BB962C8B-B14F-4D97-AF65-F5344CB8AC3E}">
        <p14:creationId xmlns:p14="http://schemas.microsoft.com/office/powerpoint/2010/main" val="11369957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6260" y="222195"/>
            <a:ext cx="8229600" cy="711082"/>
          </a:xfrm>
        </p:spPr>
        <p:txBody>
          <a:bodyPr>
            <a:normAutofit fontScale="90000"/>
          </a:bodyPr>
          <a:lstStyle/>
          <a:p>
            <a:r>
              <a:rPr lang="tr-TR" dirty="0" smtClean="0"/>
              <a:t>Öğrenme Alanları</a:t>
            </a:r>
            <a:endParaRPr lang="tr-TR" dirty="0"/>
          </a:p>
        </p:txBody>
      </p:sp>
      <p:pic>
        <p:nvPicPr>
          <p:cNvPr id="2050" name="Picture 2" descr="http://4.bp.blogspot.com/-5rbhuwWr8q4/ULNNsdyzj5I/AAAAAAAAAPY/_LKDDMVZ5AY/s1600/prgrm.jpg"/>
          <p:cNvPicPr>
            <a:picLocks noChangeAspect="1" noChangeArrowheads="1"/>
          </p:cNvPicPr>
          <p:nvPr/>
        </p:nvPicPr>
        <p:blipFill rotWithShape="1">
          <a:blip r:embed="rId2">
            <a:extLst>
              <a:ext uri="{28A0092B-C50C-407E-A947-70E740481C1C}">
                <a14:useLocalDpi xmlns:a14="http://schemas.microsoft.com/office/drawing/2010/main" val="0"/>
              </a:ext>
            </a:extLst>
          </a:blip>
          <a:srcRect t="8240"/>
          <a:stretch/>
        </p:blipFill>
        <p:spPr bwMode="auto">
          <a:xfrm>
            <a:off x="1059785" y="1138425"/>
            <a:ext cx="6589177" cy="5497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4211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200" b="1" dirty="0"/>
              <a:t>C</a:t>
            </a:r>
            <a:r>
              <a:rPr lang="tr-TR" sz="2200" b="1" dirty="0" smtClean="0"/>
              <a:t>. </a:t>
            </a:r>
            <a:r>
              <a:rPr lang="tr-TR" sz="2200" b="1" dirty="0"/>
              <a:t>DOĞRU - YANLIŞ TESTLERİ (SINIFLAMA GEREKTİREN TESTLER) </a:t>
            </a:r>
            <a:endParaRPr lang="tr-TR" sz="2200" dirty="0"/>
          </a:p>
        </p:txBody>
      </p:sp>
      <p:sp>
        <p:nvSpPr>
          <p:cNvPr id="3" name="İçerik Yer Tutucusu 2"/>
          <p:cNvSpPr>
            <a:spLocks noGrp="1"/>
          </p:cNvSpPr>
          <p:nvPr>
            <p:ph idx="1"/>
          </p:nvPr>
        </p:nvSpPr>
        <p:spPr>
          <a:xfrm>
            <a:off x="448965" y="1596540"/>
            <a:ext cx="8229600" cy="4581150"/>
          </a:xfrm>
        </p:spPr>
        <p:style>
          <a:lnRef idx="2">
            <a:schemeClr val="accent1"/>
          </a:lnRef>
          <a:fillRef idx="1">
            <a:schemeClr val="lt1"/>
          </a:fillRef>
          <a:effectRef idx="0">
            <a:schemeClr val="accent1"/>
          </a:effectRef>
          <a:fontRef idx="minor">
            <a:schemeClr val="dk1"/>
          </a:fontRef>
        </p:style>
        <p:txBody>
          <a:bodyPr>
            <a:noAutofit/>
          </a:bodyPr>
          <a:lstStyle/>
          <a:p>
            <a:pPr algn="just"/>
            <a:r>
              <a:rPr lang="tr-TR" sz="2000" dirty="0" smtClean="0">
                <a:solidFill>
                  <a:schemeClr val="tx1"/>
                </a:solidFill>
              </a:rPr>
              <a:t>Bazıları </a:t>
            </a:r>
            <a:r>
              <a:rPr lang="tr-TR" sz="2000" dirty="0">
                <a:solidFill>
                  <a:schemeClr val="tx1"/>
                </a:solidFill>
              </a:rPr>
              <a:t>doğru, bazıları yanlış olarak verilen önermelerin doğru veya yanlış olarak işaretlenmesini gerektiren sınav türüdür. </a:t>
            </a:r>
            <a:endParaRPr lang="tr-TR" sz="2000" dirty="0" smtClean="0">
              <a:solidFill>
                <a:schemeClr val="tx1"/>
              </a:solidFill>
            </a:endParaRPr>
          </a:p>
          <a:p>
            <a:pPr algn="just"/>
            <a:endParaRPr lang="tr-TR" sz="2000" dirty="0">
              <a:solidFill>
                <a:schemeClr val="tx1"/>
              </a:solidFill>
            </a:endParaRPr>
          </a:p>
          <a:p>
            <a:pPr algn="just"/>
            <a:r>
              <a:rPr lang="nb-NO" sz="2000" b="1" dirty="0">
                <a:solidFill>
                  <a:schemeClr val="tx1"/>
                </a:solidFill>
              </a:rPr>
              <a:t>Doğru - Yanlış Testlerinin Genel Özellikleri </a:t>
            </a:r>
            <a:endParaRPr lang="nb-NO" sz="2000" dirty="0">
              <a:solidFill>
                <a:schemeClr val="tx1"/>
              </a:solidFill>
            </a:endParaRPr>
          </a:p>
          <a:p>
            <a:pPr algn="just"/>
            <a:endParaRPr lang="tr-TR" sz="2000" dirty="0">
              <a:solidFill>
                <a:schemeClr val="tx1"/>
              </a:solidFill>
            </a:endParaRPr>
          </a:p>
          <a:p>
            <a:pPr algn="just"/>
            <a:r>
              <a:rPr lang="tr-TR" sz="2000" b="1" dirty="0">
                <a:solidFill>
                  <a:schemeClr val="tx1"/>
                </a:solidFill>
              </a:rPr>
              <a:t>1. </a:t>
            </a:r>
            <a:r>
              <a:rPr lang="tr-TR" sz="2000" dirty="0">
                <a:solidFill>
                  <a:schemeClr val="tx1"/>
                </a:solidFill>
              </a:rPr>
              <a:t>Soruların hazırlanması kolaydır. Ayrıca öğrenciler soruları cevaplarken çok zaman kaybetmezler. Bu nedenle öğrencilere kısa süre çok sayıda soru sorulabilir. Dolayısıyla kapsam geçerliği yüksektir. </a:t>
            </a:r>
          </a:p>
          <a:p>
            <a:pPr algn="just"/>
            <a:endParaRPr lang="tr-TR" sz="2000" dirty="0">
              <a:solidFill>
                <a:schemeClr val="tx1"/>
              </a:solidFill>
            </a:endParaRPr>
          </a:p>
          <a:p>
            <a:pPr algn="just"/>
            <a:r>
              <a:rPr lang="tr-TR" sz="2000" b="1" dirty="0">
                <a:solidFill>
                  <a:schemeClr val="tx1"/>
                </a:solidFill>
              </a:rPr>
              <a:t>2. </a:t>
            </a:r>
            <a:r>
              <a:rPr lang="tr-TR" sz="2000" dirty="0">
                <a:solidFill>
                  <a:schemeClr val="tx1"/>
                </a:solidFill>
              </a:rPr>
              <a:t>Cevaplar bütün </a:t>
            </a:r>
            <a:r>
              <a:rPr lang="tr-TR" sz="2000" dirty="0" err="1">
                <a:solidFill>
                  <a:schemeClr val="tx1"/>
                </a:solidFill>
              </a:rPr>
              <a:t>cevaplayıcılar</a:t>
            </a:r>
            <a:r>
              <a:rPr lang="tr-TR" sz="2000" dirty="0">
                <a:solidFill>
                  <a:schemeClr val="tx1"/>
                </a:solidFill>
              </a:rPr>
              <a:t> için ortak bir harf veya işaretle verildiğinden (yazı güzelliği, öğretmen kanıları gibi değişkenler işe karışmadığından) puanlama hem kolaydır (bu nedenle kullanışlıdır), hem de objektiftir (bu nedenle güvenilirliği ve geçerliği yüksektir). </a:t>
            </a:r>
          </a:p>
          <a:p>
            <a:pPr marL="0" indent="0" algn="just">
              <a:buNone/>
            </a:pPr>
            <a:endParaRPr lang="tr-TR" sz="2000" dirty="0">
              <a:solidFill>
                <a:schemeClr val="tx1"/>
              </a:solidFill>
            </a:endParaRPr>
          </a:p>
        </p:txBody>
      </p:sp>
      <p:pic>
        <p:nvPicPr>
          <p:cNvPr id="4098" name="Picture 2" descr="http://png.clipart.me/previews/77b/right-and-wrong-check-marks-4575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14286" y="2054656"/>
            <a:ext cx="2022633" cy="1221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08232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8965" y="1749245"/>
            <a:ext cx="8229600" cy="4428445"/>
          </a:xfrm>
        </p:spPr>
        <p:style>
          <a:lnRef idx="2">
            <a:schemeClr val="accent1"/>
          </a:lnRef>
          <a:fillRef idx="1">
            <a:schemeClr val="lt1"/>
          </a:fillRef>
          <a:effectRef idx="0">
            <a:schemeClr val="accent1"/>
          </a:effectRef>
          <a:fontRef idx="minor">
            <a:schemeClr val="dk1"/>
          </a:fontRef>
        </p:style>
        <p:txBody>
          <a:bodyPr>
            <a:noAutofit/>
          </a:bodyPr>
          <a:lstStyle/>
          <a:p>
            <a:pPr algn="just"/>
            <a:endParaRPr lang="tr-TR" sz="2000" dirty="0">
              <a:solidFill>
                <a:schemeClr val="tx1"/>
              </a:solidFill>
            </a:endParaRPr>
          </a:p>
          <a:p>
            <a:pPr algn="just"/>
            <a:r>
              <a:rPr lang="tr-TR" sz="2000" b="1" dirty="0">
                <a:solidFill>
                  <a:schemeClr val="tx1"/>
                </a:solidFill>
              </a:rPr>
              <a:t>3. </a:t>
            </a:r>
            <a:r>
              <a:rPr lang="tr-TR" sz="2000" dirty="0">
                <a:solidFill>
                  <a:schemeClr val="tx1"/>
                </a:solidFill>
              </a:rPr>
              <a:t>Daha çok bilgi basamağındaki davranışların ölçülmesinde uygundur. En fazla uygulama basamaklarındaki davranışları ölçebilir. Yani üst düzey basamakların ölçülmesinde uygun değildir. </a:t>
            </a:r>
          </a:p>
          <a:p>
            <a:pPr algn="just"/>
            <a:endParaRPr lang="tr-TR" sz="2000" dirty="0">
              <a:solidFill>
                <a:schemeClr val="tx1"/>
              </a:solidFill>
            </a:endParaRPr>
          </a:p>
          <a:p>
            <a:pPr algn="just"/>
            <a:r>
              <a:rPr lang="tr-TR" sz="2000" b="1" dirty="0">
                <a:solidFill>
                  <a:schemeClr val="tx1"/>
                </a:solidFill>
              </a:rPr>
              <a:t>4. </a:t>
            </a:r>
            <a:r>
              <a:rPr lang="tr-TR" sz="2000" dirty="0">
                <a:solidFill>
                  <a:schemeClr val="tx1"/>
                </a:solidFill>
              </a:rPr>
              <a:t>Sınavda cevaplama işlemi, ölçülen bilgi veya yeteneğin dışında bir zorluk getirmez. Bu nedenle ilköğretimin alt basamakları da dâhil eğitim her kademesinde kullanılabilir. </a:t>
            </a:r>
          </a:p>
          <a:p>
            <a:pPr algn="just"/>
            <a:endParaRPr lang="tr-TR" sz="2000" dirty="0">
              <a:solidFill>
                <a:schemeClr val="tx1"/>
              </a:solidFill>
            </a:endParaRPr>
          </a:p>
          <a:p>
            <a:pPr algn="just"/>
            <a:r>
              <a:rPr lang="tr-TR" sz="2000" b="1" dirty="0">
                <a:solidFill>
                  <a:schemeClr val="tx1"/>
                </a:solidFill>
              </a:rPr>
              <a:t>5. </a:t>
            </a:r>
            <a:r>
              <a:rPr lang="tr-TR" sz="2000" dirty="0">
                <a:solidFill>
                  <a:schemeClr val="tx1"/>
                </a:solidFill>
              </a:rPr>
              <a:t>Şans başarısı vardır ve diğer seçmeli testlere göre en yüksek şans başarısına (%50) sahiptir. Bu nedenle testin güvenirliği ve geçerliği çok düşüktür (Şans faktörünü azaltmak için düzeltme formülü uygulanmalıdır ve doğru ve yanlış sayısı testte eşit olarak ayarlanmalıdır). </a:t>
            </a:r>
          </a:p>
          <a:p>
            <a:pPr algn="just"/>
            <a:endParaRPr lang="tr-TR" sz="2000" dirty="0">
              <a:solidFill>
                <a:schemeClr val="tx1"/>
              </a:solidFill>
            </a:endParaRPr>
          </a:p>
        </p:txBody>
      </p:sp>
      <p:sp>
        <p:nvSpPr>
          <p:cNvPr id="4" name="Başlık 1"/>
          <p:cNvSpPr>
            <a:spLocks noGrp="1"/>
          </p:cNvSpPr>
          <p:nvPr>
            <p:ph type="title"/>
          </p:nvPr>
        </p:nvSpPr>
        <p:spPr>
          <a:xfrm>
            <a:off x="457200" y="274638"/>
            <a:ext cx="8229600" cy="1143000"/>
          </a:xfrm>
        </p:spPr>
        <p:txBody>
          <a:bodyPr>
            <a:noAutofit/>
          </a:bodyPr>
          <a:lstStyle/>
          <a:p>
            <a:r>
              <a:rPr lang="tr-TR" sz="2200" b="1" dirty="0"/>
              <a:t>C</a:t>
            </a:r>
            <a:r>
              <a:rPr lang="tr-TR" sz="2200" b="1" dirty="0" smtClean="0"/>
              <a:t>. </a:t>
            </a:r>
            <a:r>
              <a:rPr lang="tr-TR" sz="2200" b="1" dirty="0"/>
              <a:t>DOĞRU - YANLIŞ TESTLERİ (SINIFLAMA GEREKTİREN TESTLER) </a:t>
            </a:r>
            <a:endParaRPr lang="tr-TR" sz="2200" dirty="0"/>
          </a:p>
        </p:txBody>
      </p:sp>
    </p:spTree>
    <p:extLst>
      <p:ext uri="{BB962C8B-B14F-4D97-AF65-F5344CB8AC3E}">
        <p14:creationId xmlns:p14="http://schemas.microsoft.com/office/powerpoint/2010/main" val="649449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8965" y="1596540"/>
            <a:ext cx="8229600" cy="4733855"/>
          </a:xfrm>
        </p:spPr>
        <p:style>
          <a:lnRef idx="2">
            <a:schemeClr val="accent1"/>
          </a:lnRef>
          <a:fillRef idx="1">
            <a:schemeClr val="lt1"/>
          </a:fillRef>
          <a:effectRef idx="0">
            <a:schemeClr val="accent1"/>
          </a:effectRef>
          <a:fontRef idx="minor">
            <a:schemeClr val="dk1"/>
          </a:fontRef>
        </p:style>
        <p:txBody>
          <a:bodyPr>
            <a:noAutofit/>
          </a:bodyPr>
          <a:lstStyle/>
          <a:p>
            <a:pPr algn="just"/>
            <a:endParaRPr lang="tr-TR" sz="2000" dirty="0">
              <a:solidFill>
                <a:schemeClr val="tx1"/>
              </a:solidFill>
            </a:endParaRPr>
          </a:p>
          <a:p>
            <a:pPr algn="just"/>
            <a:r>
              <a:rPr lang="tr-TR" sz="2000" b="1" dirty="0">
                <a:solidFill>
                  <a:schemeClr val="tx1"/>
                </a:solidFill>
              </a:rPr>
              <a:t>6. </a:t>
            </a:r>
            <a:r>
              <a:rPr lang="tr-TR" sz="2000" dirty="0">
                <a:solidFill>
                  <a:schemeClr val="tx1"/>
                </a:solidFill>
              </a:rPr>
              <a:t>Bazı maddelerin yanlış olarak verilmesi test yapısı için zorunlu fakat eğitim açısından sakıncalıdır. Eğitimde yanlış cümleleri vermek ve onu vurgulamak öğrenme açısından sakıncalıdır. Önemli olan doğru olanı vurgulamak ve onun öğrenilmesini sağlamaktır. </a:t>
            </a:r>
          </a:p>
          <a:p>
            <a:pPr algn="just"/>
            <a:endParaRPr lang="tr-TR" sz="2000" dirty="0">
              <a:solidFill>
                <a:schemeClr val="tx1"/>
              </a:solidFill>
            </a:endParaRPr>
          </a:p>
          <a:p>
            <a:pPr algn="just"/>
            <a:r>
              <a:rPr lang="tr-TR" sz="2000" b="1" dirty="0">
                <a:solidFill>
                  <a:schemeClr val="tx1"/>
                </a:solidFill>
              </a:rPr>
              <a:t>7. </a:t>
            </a:r>
            <a:r>
              <a:rPr lang="tr-TR" sz="2000" dirty="0">
                <a:solidFill>
                  <a:schemeClr val="tx1"/>
                </a:solidFill>
              </a:rPr>
              <a:t>Sorulardaki ifadeler kesin doğruluk ya da yanlışlık bildirmelidir. Oysa bazı özelliklerin ölçülmesinde kesin doğru ya da kesin yanlış yargılar geliştirmek zordur. Bu güçlük doğru - yanlış testi uygulayanları sadece bilgi basamağındaki davranışları ölçmeye yöneltir. </a:t>
            </a:r>
          </a:p>
          <a:p>
            <a:pPr algn="just"/>
            <a:endParaRPr lang="tr-TR" sz="2000" dirty="0">
              <a:solidFill>
                <a:schemeClr val="tx1"/>
              </a:solidFill>
            </a:endParaRPr>
          </a:p>
          <a:p>
            <a:pPr algn="just"/>
            <a:r>
              <a:rPr lang="tr-TR" sz="2000" b="1" dirty="0">
                <a:solidFill>
                  <a:schemeClr val="tx1"/>
                </a:solidFill>
              </a:rPr>
              <a:t>8. </a:t>
            </a:r>
            <a:r>
              <a:rPr lang="tr-TR" sz="2000" dirty="0">
                <a:solidFill>
                  <a:schemeClr val="tx1"/>
                </a:solidFill>
              </a:rPr>
              <a:t>Öğrenme eksiklerini belirleme ve tanı koymaya elverişli değildir (</a:t>
            </a:r>
            <a:r>
              <a:rPr lang="tr-TR" sz="2000" b="1" dirty="0">
                <a:solidFill>
                  <a:schemeClr val="tx1"/>
                </a:solidFill>
              </a:rPr>
              <a:t>Örnek; </a:t>
            </a:r>
            <a:r>
              <a:rPr lang="tr-TR" sz="2000" dirty="0">
                <a:solidFill>
                  <a:schemeClr val="tx1"/>
                </a:solidFill>
              </a:rPr>
              <a:t>yanlış olarak verilmiş bir ifadeyi yanlış diye işaretleyen bir öğrencinin ifadenin doğrusunu bilip bilmediğinin kanıtı yoktur). </a:t>
            </a:r>
          </a:p>
          <a:p>
            <a:pPr algn="just"/>
            <a:endParaRPr lang="tr-TR" sz="2000" dirty="0">
              <a:solidFill>
                <a:schemeClr val="tx1"/>
              </a:solidFill>
            </a:endParaRPr>
          </a:p>
        </p:txBody>
      </p:sp>
      <p:sp>
        <p:nvSpPr>
          <p:cNvPr id="4" name="Başlık 1"/>
          <p:cNvSpPr>
            <a:spLocks noGrp="1"/>
          </p:cNvSpPr>
          <p:nvPr>
            <p:ph type="title"/>
          </p:nvPr>
        </p:nvSpPr>
        <p:spPr>
          <a:xfrm>
            <a:off x="457200" y="274638"/>
            <a:ext cx="8229600" cy="1143000"/>
          </a:xfrm>
        </p:spPr>
        <p:txBody>
          <a:bodyPr>
            <a:noAutofit/>
          </a:bodyPr>
          <a:lstStyle/>
          <a:p>
            <a:r>
              <a:rPr lang="tr-TR" sz="2200" b="1" dirty="0"/>
              <a:t>C</a:t>
            </a:r>
            <a:r>
              <a:rPr lang="tr-TR" sz="2200" b="1" dirty="0" smtClean="0"/>
              <a:t>. </a:t>
            </a:r>
            <a:r>
              <a:rPr lang="tr-TR" sz="2200" b="1" dirty="0"/>
              <a:t>DOĞRU - YANLIŞ TESTLERİ (SINIFLAMA GEREKTİREN TESTLER) </a:t>
            </a:r>
            <a:endParaRPr lang="tr-TR" sz="2200" dirty="0"/>
          </a:p>
        </p:txBody>
      </p:sp>
    </p:spTree>
    <p:extLst>
      <p:ext uri="{BB962C8B-B14F-4D97-AF65-F5344CB8AC3E}">
        <p14:creationId xmlns:p14="http://schemas.microsoft.com/office/powerpoint/2010/main" val="1703953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D</a:t>
            </a:r>
            <a:r>
              <a:rPr lang="tr-TR" b="1" dirty="0" smtClean="0"/>
              <a:t>. </a:t>
            </a:r>
            <a:r>
              <a:rPr lang="tr-TR" b="1" dirty="0"/>
              <a:t>EŞLEŞTİRMELİ TESTLER </a:t>
            </a:r>
            <a:r>
              <a:rPr lang="tr-TR" dirty="0"/>
              <a:t/>
            </a:r>
            <a:br>
              <a:rPr lang="tr-TR" dirty="0"/>
            </a:br>
            <a:endParaRPr lang="tr-TR" dirty="0"/>
          </a:p>
        </p:txBody>
      </p:sp>
      <p:sp>
        <p:nvSpPr>
          <p:cNvPr id="3" name="İçerik Yer Tutucus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algn="just"/>
            <a:r>
              <a:rPr lang="tr-TR" dirty="0" smtClean="0">
                <a:solidFill>
                  <a:schemeClr val="tx1"/>
                </a:solidFill>
              </a:rPr>
              <a:t>İki </a:t>
            </a:r>
            <a:r>
              <a:rPr lang="tr-TR" dirty="0">
                <a:solidFill>
                  <a:schemeClr val="tx1"/>
                </a:solidFill>
              </a:rPr>
              <a:t>grup (sütun) halinde verilen ve birbiriyle ilgili olan bilgi öğelerinin belli bir açıklamaya göre eşleştirilmesini gerektiren sınav türüdür. Bu sütunların birinde öncüller (kökler), diğerinde olası cevaplar (seçenekler) yer alır. </a:t>
            </a:r>
            <a:endParaRPr lang="tr-TR" dirty="0" smtClean="0">
              <a:solidFill>
                <a:schemeClr val="tx1"/>
              </a:solidFill>
            </a:endParaRPr>
          </a:p>
          <a:p>
            <a:pPr algn="just"/>
            <a:endParaRPr lang="tr-TR" dirty="0">
              <a:solidFill>
                <a:schemeClr val="tx1"/>
              </a:solidFill>
            </a:endParaRPr>
          </a:p>
          <a:p>
            <a:pPr algn="just"/>
            <a:r>
              <a:rPr lang="tr-TR" b="1" dirty="0">
                <a:solidFill>
                  <a:schemeClr val="tx1"/>
                </a:solidFill>
              </a:rPr>
              <a:t>Eşleştirmeli Testlerin Genel Özellikleri </a:t>
            </a:r>
            <a:endParaRPr lang="tr-TR" dirty="0">
              <a:solidFill>
                <a:schemeClr val="tx1"/>
              </a:solidFill>
            </a:endParaRPr>
          </a:p>
          <a:p>
            <a:pPr algn="just"/>
            <a:endParaRPr lang="tr-TR" dirty="0">
              <a:solidFill>
                <a:schemeClr val="tx1"/>
              </a:solidFill>
            </a:endParaRPr>
          </a:p>
          <a:p>
            <a:pPr algn="just"/>
            <a:r>
              <a:rPr lang="tr-TR" b="1" dirty="0">
                <a:solidFill>
                  <a:schemeClr val="tx1"/>
                </a:solidFill>
              </a:rPr>
              <a:t>1. </a:t>
            </a:r>
            <a:r>
              <a:rPr lang="tr-TR" dirty="0">
                <a:solidFill>
                  <a:schemeClr val="tx1"/>
                </a:solidFill>
              </a:rPr>
              <a:t>Objektif ve puanlaması kolay testlerdir. </a:t>
            </a:r>
          </a:p>
          <a:p>
            <a:pPr algn="just"/>
            <a:r>
              <a:rPr lang="tr-TR" b="1" dirty="0">
                <a:solidFill>
                  <a:schemeClr val="tx1"/>
                </a:solidFill>
              </a:rPr>
              <a:t>2. </a:t>
            </a:r>
            <a:r>
              <a:rPr lang="tr-TR" dirty="0">
                <a:solidFill>
                  <a:schemeClr val="tx1"/>
                </a:solidFill>
              </a:rPr>
              <a:t>Alt düzey bilişsel becerilerin ölçülmesinde uygundur. </a:t>
            </a:r>
          </a:p>
          <a:p>
            <a:pPr algn="just"/>
            <a:endParaRPr lang="tr-TR" dirty="0">
              <a:solidFill>
                <a:schemeClr val="tx1"/>
              </a:solidFill>
            </a:endParaRPr>
          </a:p>
        </p:txBody>
      </p:sp>
    </p:spTree>
    <p:extLst>
      <p:ext uri="{BB962C8B-B14F-4D97-AF65-F5344CB8AC3E}">
        <p14:creationId xmlns:p14="http://schemas.microsoft.com/office/powerpoint/2010/main" val="6217194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E</a:t>
            </a:r>
            <a:r>
              <a:rPr lang="tr-TR" b="1" dirty="0" smtClean="0"/>
              <a:t>. </a:t>
            </a:r>
            <a:r>
              <a:rPr lang="tr-TR" b="1" dirty="0"/>
              <a:t>ÇOKTAN SEÇMELİ TESTLER </a:t>
            </a:r>
            <a:r>
              <a:rPr lang="tr-TR" dirty="0"/>
              <a:t/>
            </a:r>
            <a:br>
              <a:rPr lang="tr-TR" dirty="0"/>
            </a:br>
            <a:endParaRPr lang="tr-TR" dirty="0"/>
          </a:p>
        </p:txBody>
      </p:sp>
      <p:sp>
        <p:nvSpPr>
          <p:cNvPr id="3" name="İçerik Yer Tutucusu 2"/>
          <p:cNvSpPr>
            <a:spLocks noGrp="1"/>
          </p:cNvSpPr>
          <p:nvPr>
            <p:ph idx="1"/>
          </p:nvPr>
        </p:nvSpPr>
        <p:spPr/>
        <p:style>
          <a:lnRef idx="2">
            <a:schemeClr val="accent5"/>
          </a:lnRef>
          <a:fillRef idx="1">
            <a:schemeClr val="lt1"/>
          </a:fillRef>
          <a:effectRef idx="0">
            <a:schemeClr val="accent5"/>
          </a:effectRef>
          <a:fontRef idx="minor">
            <a:schemeClr val="dk1"/>
          </a:fontRef>
        </p:style>
        <p:txBody>
          <a:bodyPr>
            <a:noAutofit/>
          </a:bodyPr>
          <a:lstStyle/>
          <a:p>
            <a:pPr algn="just"/>
            <a:r>
              <a:rPr lang="tr-TR" sz="2200" dirty="0" smtClean="0">
                <a:solidFill>
                  <a:schemeClr val="tx1"/>
                </a:solidFill>
              </a:rPr>
              <a:t>Verilen </a:t>
            </a:r>
            <a:r>
              <a:rPr lang="tr-TR" sz="2200" dirty="0">
                <a:solidFill>
                  <a:schemeClr val="tx1"/>
                </a:solidFill>
              </a:rPr>
              <a:t>bir maddenin (sorunun) cevabının olası cevaplar (genelde 4 ya da 5 cevap seçeneği vardır) içinden seçilip işaretlendiği testlerdir. Özellikle geniş katılımın olduğu durumlarda bu testler kullanılır. </a:t>
            </a:r>
            <a:r>
              <a:rPr lang="tr-TR" sz="2200" b="1" dirty="0">
                <a:solidFill>
                  <a:schemeClr val="tx1"/>
                </a:solidFill>
              </a:rPr>
              <a:t>Örnek; </a:t>
            </a:r>
            <a:r>
              <a:rPr lang="tr-TR" sz="2200" dirty="0">
                <a:solidFill>
                  <a:schemeClr val="tx1"/>
                </a:solidFill>
              </a:rPr>
              <a:t>KPSS, YGS, LYS, SBS, YDS, ALES gibi. </a:t>
            </a:r>
          </a:p>
          <a:p>
            <a:pPr algn="just"/>
            <a:r>
              <a:rPr lang="tr-TR" sz="2200" dirty="0">
                <a:solidFill>
                  <a:schemeClr val="tx1"/>
                </a:solidFill>
              </a:rPr>
              <a:t>Çoktan seçmeli testler </a:t>
            </a:r>
            <a:r>
              <a:rPr lang="tr-TR" sz="2200" b="1" dirty="0">
                <a:solidFill>
                  <a:schemeClr val="tx1"/>
                </a:solidFill>
              </a:rPr>
              <a:t>şu bölümlerden oluşur. </a:t>
            </a:r>
            <a:endParaRPr lang="tr-TR" sz="2200" dirty="0">
              <a:solidFill>
                <a:schemeClr val="tx1"/>
              </a:solidFill>
            </a:endParaRPr>
          </a:p>
          <a:p>
            <a:pPr algn="just"/>
            <a:endParaRPr lang="tr-TR" sz="2200" dirty="0">
              <a:solidFill>
                <a:schemeClr val="tx1"/>
              </a:solidFill>
            </a:endParaRPr>
          </a:p>
          <a:p>
            <a:pPr algn="just"/>
            <a:r>
              <a:rPr lang="tr-TR" sz="2200" b="1" dirty="0" smtClean="0">
                <a:solidFill>
                  <a:schemeClr val="tx1"/>
                </a:solidFill>
              </a:rPr>
              <a:t>Madde </a:t>
            </a:r>
            <a:r>
              <a:rPr lang="tr-TR" sz="2200" b="1" dirty="0">
                <a:solidFill>
                  <a:schemeClr val="tx1"/>
                </a:solidFill>
              </a:rPr>
              <a:t>(Soru) kökü: </a:t>
            </a:r>
            <a:r>
              <a:rPr lang="tr-TR" sz="2200" dirty="0">
                <a:solidFill>
                  <a:schemeClr val="tx1"/>
                </a:solidFill>
              </a:rPr>
              <a:t>Sorunun sorulduğu ve çözüm için gerekli bilgilerin verildiği kısımdır. </a:t>
            </a:r>
          </a:p>
          <a:p>
            <a:pPr algn="just"/>
            <a:endParaRPr lang="tr-TR" sz="2200" dirty="0">
              <a:solidFill>
                <a:schemeClr val="tx1"/>
              </a:solidFill>
            </a:endParaRPr>
          </a:p>
          <a:p>
            <a:pPr algn="just"/>
            <a:r>
              <a:rPr lang="tr-TR" sz="2200" b="1" dirty="0" smtClean="0">
                <a:solidFill>
                  <a:schemeClr val="tx1"/>
                </a:solidFill>
              </a:rPr>
              <a:t>Seçenekler</a:t>
            </a:r>
            <a:r>
              <a:rPr lang="tr-TR" sz="2200" b="1" dirty="0">
                <a:solidFill>
                  <a:schemeClr val="tx1"/>
                </a:solidFill>
              </a:rPr>
              <a:t>: </a:t>
            </a:r>
            <a:r>
              <a:rPr lang="tr-TR" sz="2200" dirty="0">
                <a:solidFill>
                  <a:schemeClr val="tx1"/>
                </a:solidFill>
              </a:rPr>
              <a:t>Öğrenci için olası cevaplardır. Doğru seçeneğe doğru cevap, yanlış seçeneklere ise çeldirici denir. </a:t>
            </a:r>
          </a:p>
          <a:p>
            <a:pPr algn="just"/>
            <a:endParaRPr lang="tr-TR" sz="2200" dirty="0">
              <a:solidFill>
                <a:schemeClr val="tx1"/>
              </a:solidFill>
            </a:endParaRPr>
          </a:p>
        </p:txBody>
      </p:sp>
    </p:spTree>
    <p:extLst>
      <p:ext uri="{BB962C8B-B14F-4D97-AF65-F5344CB8AC3E}">
        <p14:creationId xmlns:p14="http://schemas.microsoft.com/office/powerpoint/2010/main" val="32875923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6260" y="274638"/>
            <a:ext cx="8390540" cy="1143000"/>
          </a:xfrm>
        </p:spPr>
        <p:txBody>
          <a:bodyPr>
            <a:normAutofit/>
          </a:bodyPr>
          <a:lstStyle/>
          <a:p>
            <a:r>
              <a:rPr lang="sv-SE" sz="3400" b="1" dirty="0"/>
              <a:t>Çoktan Seçmeli Testlerin Genel Özellikleri </a:t>
            </a:r>
            <a:endParaRPr lang="tr-TR" sz="3400" dirty="0"/>
          </a:p>
        </p:txBody>
      </p:sp>
      <p:sp>
        <p:nvSpPr>
          <p:cNvPr id="3" name="İçerik Yer Tutucusu 2"/>
          <p:cNvSpPr>
            <a:spLocks noGrp="1"/>
          </p:cNvSpPr>
          <p:nvPr>
            <p:ph idx="1"/>
          </p:nvPr>
        </p:nvSpPr>
        <p:spPr>
          <a:xfrm>
            <a:off x="448965" y="1901950"/>
            <a:ext cx="8229600" cy="4428445"/>
          </a:xfrm>
        </p:spPr>
        <p:style>
          <a:lnRef idx="2">
            <a:schemeClr val="accent6"/>
          </a:lnRef>
          <a:fillRef idx="1">
            <a:schemeClr val="lt1"/>
          </a:fillRef>
          <a:effectRef idx="0">
            <a:schemeClr val="accent6"/>
          </a:effectRef>
          <a:fontRef idx="minor">
            <a:schemeClr val="dk1"/>
          </a:fontRef>
        </p:style>
        <p:txBody>
          <a:bodyPr>
            <a:noAutofit/>
          </a:bodyPr>
          <a:lstStyle/>
          <a:p>
            <a:pPr algn="just">
              <a:lnSpc>
                <a:spcPct val="150000"/>
              </a:lnSpc>
            </a:pPr>
            <a:r>
              <a:rPr lang="tr-TR" sz="2000" b="1" dirty="0" smtClean="0">
                <a:solidFill>
                  <a:schemeClr val="tx1"/>
                </a:solidFill>
              </a:rPr>
              <a:t>1</a:t>
            </a:r>
            <a:r>
              <a:rPr lang="tr-TR" sz="2000" b="1" dirty="0">
                <a:solidFill>
                  <a:schemeClr val="tx1"/>
                </a:solidFill>
              </a:rPr>
              <a:t>. </a:t>
            </a:r>
            <a:r>
              <a:rPr lang="tr-TR" sz="2000" dirty="0">
                <a:solidFill>
                  <a:schemeClr val="tx1"/>
                </a:solidFill>
              </a:rPr>
              <a:t>Bu testlerde zamanın büyük bir çoğunluğu soruyu ve cevapları okumakla geçer. Fakat cevaplamak için fazla zaman gerektirmez. Bu açıdan uygulama açısından oldukça kullanışlıdır. Bu nedenle geniş katılımın olduğu sınavlarda (KPSS, YGS, LYS, SBS) sıklıkla tercih edilir. </a:t>
            </a:r>
          </a:p>
          <a:p>
            <a:pPr>
              <a:lnSpc>
                <a:spcPct val="150000"/>
              </a:lnSpc>
            </a:pPr>
            <a:r>
              <a:rPr lang="tr-TR" sz="2000" b="1" dirty="0">
                <a:solidFill>
                  <a:schemeClr val="tx1"/>
                </a:solidFill>
              </a:rPr>
              <a:t>2. </a:t>
            </a:r>
            <a:r>
              <a:rPr lang="tr-TR" sz="2000" dirty="0">
                <a:solidFill>
                  <a:schemeClr val="tx1"/>
                </a:solidFill>
              </a:rPr>
              <a:t>Üst düzey bilişsel becerileri ölçmede yetersizdir. Çünkü doğru cevap zaten maddenin (sorunun) içinde yer aldığından öğrenci sadece onu bulup seçer, kendisi herhangi bir düşünce oluşturup (sentez) sunmaz. </a:t>
            </a:r>
          </a:p>
          <a:p>
            <a:pPr>
              <a:lnSpc>
                <a:spcPct val="150000"/>
              </a:lnSpc>
            </a:pPr>
            <a:r>
              <a:rPr lang="tr-TR" sz="2000" b="1" dirty="0">
                <a:solidFill>
                  <a:schemeClr val="tx1"/>
                </a:solidFill>
              </a:rPr>
              <a:t>3. </a:t>
            </a:r>
            <a:r>
              <a:rPr lang="tr-TR" sz="2000" dirty="0">
                <a:solidFill>
                  <a:schemeClr val="tx1"/>
                </a:solidFill>
              </a:rPr>
              <a:t>Hazırlanması çok zordur, uzun sürer ve uzmanlık ister. Bu yüzden hazırlanması açısından kullanışlı değildir. </a:t>
            </a:r>
          </a:p>
        </p:txBody>
      </p:sp>
    </p:spTree>
    <p:extLst>
      <p:ext uri="{BB962C8B-B14F-4D97-AF65-F5344CB8AC3E}">
        <p14:creationId xmlns:p14="http://schemas.microsoft.com/office/powerpoint/2010/main" val="5251987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fontScale="77500" lnSpcReduction="20000"/>
          </a:bodyPr>
          <a:lstStyle/>
          <a:p>
            <a:pPr algn="just">
              <a:lnSpc>
                <a:spcPct val="150000"/>
              </a:lnSpc>
            </a:pPr>
            <a:r>
              <a:rPr lang="tr-TR" b="1" dirty="0">
                <a:solidFill>
                  <a:schemeClr val="tx1"/>
                </a:solidFill>
              </a:rPr>
              <a:t>4. </a:t>
            </a:r>
            <a:r>
              <a:rPr lang="tr-TR" dirty="0">
                <a:solidFill>
                  <a:schemeClr val="tx1"/>
                </a:solidFill>
              </a:rPr>
              <a:t>Uygulanması kolaydır, bu nedenle eğitimin alt kademelerinde de (İlkokul 3. sınıftan itibaren) kullanılabilir. </a:t>
            </a:r>
          </a:p>
          <a:p>
            <a:pPr algn="just">
              <a:lnSpc>
                <a:spcPct val="150000"/>
              </a:lnSpc>
            </a:pPr>
            <a:r>
              <a:rPr lang="tr-TR" b="1" dirty="0">
                <a:solidFill>
                  <a:schemeClr val="tx1"/>
                </a:solidFill>
              </a:rPr>
              <a:t>5. </a:t>
            </a:r>
            <a:r>
              <a:rPr lang="tr-TR" dirty="0">
                <a:solidFill>
                  <a:schemeClr val="tx1"/>
                </a:solidFill>
              </a:rPr>
              <a:t>Şans başarısı vardır, fakat şans başarısı seçenek sayısıyla ters orantılıdır. Şans başarısını azaltmak için seçenekleri artırmak </a:t>
            </a:r>
            <a:r>
              <a:rPr lang="tr-TR" dirty="0" smtClean="0">
                <a:solidFill>
                  <a:schemeClr val="tx1"/>
                </a:solidFill>
              </a:rPr>
              <a:t>gerekir. </a:t>
            </a:r>
            <a:r>
              <a:rPr lang="tr-TR" dirty="0">
                <a:solidFill>
                  <a:schemeClr val="tx1"/>
                </a:solidFill>
              </a:rPr>
              <a:t>Bu sayede güvenirliği artırılır. </a:t>
            </a:r>
            <a:endParaRPr lang="tr-TR" dirty="0" smtClean="0">
              <a:solidFill>
                <a:schemeClr val="tx1"/>
              </a:solidFill>
            </a:endParaRPr>
          </a:p>
          <a:p>
            <a:pPr algn="just">
              <a:lnSpc>
                <a:spcPct val="170000"/>
              </a:lnSpc>
            </a:pPr>
            <a:r>
              <a:rPr lang="tr-TR" b="1" dirty="0">
                <a:solidFill>
                  <a:schemeClr val="tx1"/>
                </a:solidFill>
              </a:rPr>
              <a:t>6. </a:t>
            </a:r>
            <a:r>
              <a:rPr lang="tr-TR" dirty="0">
                <a:solidFill>
                  <a:schemeClr val="tx1"/>
                </a:solidFill>
              </a:rPr>
              <a:t>Çok fazla soru sorulabilir. Bu durum hem kapsam geçerliğini yükseltir hem de duyarlılığı arttırdığı için güvenirliği yükseltir. </a:t>
            </a:r>
          </a:p>
          <a:p>
            <a:pPr algn="just"/>
            <a:endParaRPr lang="tr-TR" dirty="0">
              <a:solidFill>
                <a:schemeClr val="tx1"/>
              </a:solidFill>
            </a:endParaRPr>
          </a:p>
          <a:p>
            <a:pPr algn="just">
              <a:lnSpc>
                <a:spcPct val="150000"/>
              </a:lnSpc>
            </a:pPr>
            <a:endParaRPr lang="tr-TR" dirty="0">
              <a:solidFill>
                <a:schemeClr val="tx1"/>
              </a:solidFill>
            </a:endParaRPr>
          </a:p>
          <a:p>
            <a:pPr algn="just"/>
            <a:endParaRPr lang="tr-TR" dirty="0">
              <a:solidFill>
                <a:schemeClr val="tx1"/>
              </a:solidFill>
            </a:endParaRPr>
          </a:p>
        </p:txBody>
      </p:sp>
      <p:sp>
        <p:nvSpPr>
          <p:cNvPr id="4" name="Başlık 1"/>
          <p:cNvSpPr txBox="1">
            <a:spLocks/>
          </p:cNvSpPr>
          <p:nvPr/>
        </p:nvSpPr>
        <p:spPr>
          <a:xfrm>
            <a:off x="296260" y="274638"/>
            <a:ext cx="839054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v-SE" sz="3400" b="1" smtClean="0"/>
              <a:t>Çoktan Seçmeli Testlerin Genel Özellikleri </a:t>
            </a:r>
            <a:endParaRPr lang="tr-TR" sz="3400" dirty="0"/>
          </a:p>
        </p:txBody>
      </p:sp>
    </p:spTree>
    <p:extLst>
      <p:ext uri="{BB962C8B-B14F-4D97-AF65-F5344CB8AC3E}">
        <p14:creationId xmlns:p14="http://schemas.microsoft.com/office/powerpoint/2010/main" val="18197308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8965" y="1596540"/>
            <a:ext cx="8229600" cy="4581150"/>
          </a:xfrm>
        </p:spPr>
        <p:style>
          <a:lnRef idx="2">
            <a:schemeClr val="accent6"/>
          </a:lnRef>
          <a:fillRef idx="1">
            <a:schemeClr val="lt1"/>
          </a:fillRef>
          <a:effectRef idx="0">
            <a:schemeClr val="accent6"/>
          </a:effectRef>
          <a:fontRef idx="minor">
            <a:schemeClr val="dk1"/>
          </a:fontRef>
        </p:style>
        <p:txBody>
          <a:bodyPr>
            <a:noAutofit/>
          </a:bodyPr>
          <a:lstStyle/>
          <a:p>
            <a:pPr algn="just"/>
            <a:endParaRPr lang="tr-TR" sz="2000" dirty="0">
              <a:solidFill>
                <a:schemeClr val="tx1"/>
              </a:solidFill>
            </a:endParaRPr>
          </a:p>
          <a:p>
            <a:pPr algn="just"/>
            <a:r>
              <a:rPr lang="tr-TR" sz="2000" b="1" dirty="0" smtClean="0">
                <a:solidFill>
                  <a:schemeClr val="tx1"/>
                </a:solidFill>
              </a:rPr>
              <a:t>7</a:t>
            </a:r>
            <a:r>
              <a:rPr lang="tr-TR" sz="2000" b="1" dirty="0">
                <a:solidFill>
                  <a:schemeClr val="tx1"/>
                </a:solidFill>
              </a:rPr>
              <a:t>. </a:t>
            </a:r>
            <a:r>
              <a:rPr lang="tr-TR" sz="2000" dirty="0">
                <a:solidFill>
                  <a:schemeClr val="tx1"/>
                </a:solidFill>
              </a:rPr>
              <a:t>Puanlanması kolay ve objektiftir. Çünkü bu testlerde cevaplar net ve kesindir. Yani yoruma açık değildir. </a:t>
            </a:r>
            <a:r>
              <a:rPr lang="tr-TR" sz="2000" dirty="0" err="1">
                <a:solidFill>
                  <a:schemeClr val="tx1"/>
                </a:solidFill>
              </a:rPr>
              <a:t>Puanlayıcının</a:t>
            </a:r>
            <a:r>
              <a:rPr lang="tr-TR" sz="2000" dirty="0">
                <a:solidFill>
                  <a:schemeClr val="tx1"/>
                </a:solidFill>
              </a:rPr>
              <a:t> da puanlamada hiçbir etkisi yoktur. Bu yüzden puanlama açısından güvenirliği yüksektir. </a:t>
            </a:r>
          </a:p>
          <a:p>
            <a:pPr algn="just"/>
            <a:endParaRPr lang="tr-TR" sz="2000" dirty="0">
              <a:solidFill>
                <a:schemeClr val="tx1"/>
              </a:solidFill>
            </a:endParaRPr>
          </a:p>
          <a:p>
            <a:pPr algn="just"/>
            <a:r>
              <a:rPr lang="tr-TR" sz="2000" b="1" dirty="0">
                <a:solidFill>
                  <a:schemeClr val="tx1"/>
                </a:solidFill>
              </a:rPr>
              <a:t>8. </a:t>
            </a:r>
            <a:r>
              <a:rPr lang="tr-TR" sz="2000" dirty="0">
                <a:solidFill>
                  <a:schemeClr val="tx1"/>
                </a:solidFill>
              </a:rPr>
              <a:t>Yazı güzelliği, kompozisyon yeteneği gibi değişkenler işe karışmadığından geçerliği yüksektir. </a:t>
            </a:r>
          </a:p>
          <a:p>
            <a:pPr algn="just"/>
            <a:endParaRPr lang="tr-TR" sz="2000" dirty="0">
              <a:solidFill>
                <a:schemeClr val="tx1"/>
              </a:solidFill>
            </a:endParaRPr>
          </a:p>
          <a:p>
            <a:pPr algn="just"/>
            <a:r>
              <a:rPr lang="tr-TR" sz="2000" b="1" dirty="0">
                <a:solidFill>
                  <a:schemeClr val="tx1"/>
                </a:solidFill>
              </a:rPr>
              <a:t>9. </a:t>
            </a:r>
            <a:r>
              <a:rPr lang="tr-TR" sz="2000" dirty="0">
                <a:solidFill>
                  <a:schemeClr val="tx1"/>
                </a:solidFill>
              </a:rPr>
              <a:t>Güvenirliği ve geçerliği en yüksek olan testtir. </a:t>
            </a:r>
          </a:p>
          <a:p>
            <a:pPr algn="just"/>
            <a:endParaRPr lang="tr-TR" sz="2000" dirty="0">
              <a:solidFill>
                <a:schemeClr val="tx1"/>
              </a:solidFill>
            </a:endParaRPr>
          </a:p>
          <a:p>
            <a:pPr algn="just"/>
            <a:r>
              <a:rPr lang="tr-TR" sz="2000" b="1" dirty="0">
                <a:solidFill>
                  <a:schemeClr val="tx1"/>
                </a:solidFill>
              </a:rPr>
              <a:t>10. </a:t>
            </a:r>
            <a:r>
              <a:rPr lang="tr-TR" sz="2000" dirty="0">
                <a:solidFill>
                  <a:schemeClr val="tx1"/>
                </a:solidFill>
              </a:rPr>
              <a:t>Bütün test istatistiklerinin ve madde analizlerinin uygulanmasına elverişlidir. Bu sayede sorular istenilen güçlük düzeyinde ve yüksek ayırt edici nitelikte hazırlanabilir. </a:t>
            </a:r>
          </a:p>
          <a:p>
            <a:pPr algn="just"/>
            <a:endParaRPr lang="tr-TR" sz="2000" dirty="0">
              <a:solidFill>
                <a:schemeClr val="tx1"/>
              </a:solidFill>
            </a:endParaRPr>
          </a:p>
        </p:txBody>
      </p:sp>
      <p:sp>
        <p:nvSpPr>
          <p:cNvPr id="4" name="Başlık 1"/>
          <p:cNvSpPr>
            <a:spLocks noGrp="1"/>
          </p:cNvSpPr>
          <p:nvPr>
            <p:ph type="title"/>
          </p:nvPr>
        </p:nvSpPr>
        <p:spPr>
          <a:xfrm>
            <a:off x="296260" y="274638"/>
            <a:ext cx="8390540" cy="1143000"/>
          </a:xfrm>
        </p:spPr>
        <p:txBody>
          <a:bodyPr>
            <a:normAutofit/>
          </a:bodyPr>
          <a:lstStyle/>
          <a:p>
            <a:r>
              <a:rPr lang="sv-SE" sz="3400" b="1" dirty="0"/>
              <a:t>Çoktan Seçmeli Testlerin Genel Özellikleri </a:t>
            </a:r>
            <a:endParaRPr lang="tr-TR" sz="3400" dirty="0"/>
          </a:p>
        </p:txBody>
      </p:sp>
    </p:spTree>
    <p:extLst>
      <p:ext uri="{BB962C8B-B14F-4D97-AF65-F5344CB8AC3E}">
        <p14:creationId xmlns:p14="http://schemas.microsoft.com/office/powerpoint/2010/main" val="32339721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48965" y="222195"/>
            <a:ext cx="8229600" cy="610820"/>
          </a:xfrm>
        </p:spPr>
        <p:txBody>
          <a:bodyPr>
            <a:normAutofit fontScale="90000"/>
          </a:bodyPr>
          <a:lstStyle/>
          <a:p>
            <a:r>
              <a:rPr lang="tr-TR" dirty="0" smtClean="0"/>
              <a:t>SORU</a:t>
            </a:r>
            <a:endParaRPr lang="tr-TR" dirty="0"/>
          </a:p>
        </p:txBody>
      </p:sp>
      <p:sp>
        <p:nvSpPr>
          <p:cNvPr id="3" name="İçerik Yer Tutucusu 2"/>
          <p:cNvSpPr>
            <a:spLocks noGrp="1"/>
          </p:cNvSpPr>
          <p:nvPr>
            <p:ph idx="1"/>
          </p:nvPr>
        </p:nvSpPr>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tr-TR" sz="1600" b="1" dirty="0">
                <a:solidFill>
                  <a:schemeClr val="tx1"/>
                </a:solidFill>
              </a:rPr>
              <a:t>2007 KPSS: Çoktan seçmeli bir testteki sorularda, çeldiricilerin doğru cevaba anlamca yaklaştırılması bu testin hangi özelliğini doğrudan etkiler? </a:t>
            </a:r>
            <a:endParaRPr lang="tr-TR" sz="1600" dirty="0">
              <a:solidFill>
                <a:schemeClr val="tx1"/>
              </a:solidFill>
            </a:endParaRPr>
          </a:p>
          <a:p>
            <a:endParaRPr lang="tr-TR" sz="1600" dirty="0">
              <a:solidFill>
                <a:schemeClr val="tx1"/>
              </a:solidFill>
            </a:endParaRPr>
          </a:p>
          <a:p>
            <a:r>
              <a:rPr lang="tr-TR" sz="1600" b="1" dirty="0">
                <a:solidFill>
                  <a:schemeClr val="tx1"/>
                </a:solidFill>
              </a:rPr>
              <a:t>A) </a:t>
            </a:r>
            <a:r>
              <a:rPr lang="tr-TR" sz="1600" dirty="0">
                <a:solidFill>
                  <a:schemeClr val="tx1"/>
                </a:solidFill>
              </a:rPr>
              <a:t>Güvenirliğini </a:t>
            </a:r>
          </a:p>
          <a:p>
            <a:endParaRPr lang="tr-TR" sz="1600" dirty="0">
              <a:solidFill>
                <a:schemeClr val="tx1"/>
              </a:solidFill>
            </a:endParaRPr>
          </a:p>
          <a:p>
            <a:r>
              <a:rPr lang="tr-TR" sz="1600" b="1" dirty="0">
                <a:solidFill>
                  <a:schemeClr val="tx1"/>
                </a:solidFill>
              </a:rPr>
              <a:t>B) </a:t>
            </a:r>
            <a:r>
              <a:rPr lang="tr-TR" sz="1600" dirty="0">
                <a:solidFill>
                  <a:schemeClr val="tx1"/>
                </a:solidFill>
              </a:rPr>
              <a:t>Geçerliğini </a:t>
            </a:r>
          </a:p>
          <a:p>
            <a:endParaRPr lang="tr-TR" sz="1600" dirty="0">
              <a:solidFill>
                <a:schemeClr val="tx1"/>
              </a:solidFill>
            </a:endParaRPr>
          </a:p>
          <a:p>
            <a:r>
              <a:rPr lang="tr-TR" sz="1600" b="1" dirty="0">
                <a:solidFill>
                  <a:schemeClr val="tx1"/>
                </a:solidFill>
              </a:rPr>
              <a:t>C) </a:t>
            </a:r>
            <a:r>
              <a:rPr lang="tr-TR" sz="1600" dirty="0">
                <a:solidFill>
                  <a:schemeClr val="tx1"/>
                </a:solidFill>
              </a:rPr>
              <a:t>Güçlüğünü </a:t>
            </a:r>
          </a:p>
          <a:p>
            <a:endParaRPr lang="tr-TR" sz="1600" dirty="0">
              <a:solidFill>
                <a:schemeClr val="tx1"/>
              </a:solidFill>
            </a:endParaRPr>
          </a:p>
          <a:p>
            <a:r>
              <a:rPr lang="tr-TR" sz="1600" b="1" dirty="0">
                <a:solidFill>
                  <a:schemeClr val="tx1"/>
                </a:solidFill>
              </a:rPr>
              <a:t>D) </a:t>
            </a:r>
            <a:r>
              <a:rPr lang="tr-TR" sz="1600" dirty="0">
                <a:solidFill>
                  <a:schemeClr val="tx1"/>
                </a:solidFill>
              </a:rPr>
              <a:t>Kullanışlılığını </a:t>
            </a:r>
          </a:p>
          <a:p>
            <a:endParaRPr lang="tr-TR" sz="1600" dirty="0">
              <a:solidFill>
                <a:schemeClr val="tx1"/>
              </a:solidFill>
            </a:endParaRPr>
          </a:p>
          <a:p>
            <a:r>
              <a:rPr lang="tr-TR" sz="1600" b="1" dirty="0">
                <a:solidFill>
                  <a:schemeClr val="tx1"/>
                </a:solidFill>
              </a:rPr>
              <a:t>E) </a:t>
            </a:r>
            <a:r>
              <a:rPr lang="tr-TR" sz="1600" dirty="0">
                <a:solidFill>
                  <a:schemeClr val="tx1"/>
                </a:solidFill>
              </a:rPr>
              <a:t>Objektifliğini </a:t>
            </a:r>
          </a:p>
          <a:p>
            <a:endParaRPr lang="tr-TR" sz="1600" dirty="0">
              <a:solidFill>
                <a:schemeClr val="tx1"/>
              </a:solidFill>
            </a:endParaRPr>
          </a:p>
        </p:txBody>
      </p:sp>
    </p:spTree>
    <p:extLst>
      <p:ext uri="{BB962C8B-B14F-4D97-AF65-F5344CB8AC3E}">
        <p14:creationId xmlns:p14="http://schemas.microsoft.com/office/powerpoint/2010/main" val="42822594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G. ÖDEV VE PROJELER </a:t>
            </a:r>
            <a:endParaRPr lang="tr-TR" dirty="0"/>
          </a:p>
        </p:txBody>
      </p:sp>
      <p:sp>
        <p:nvSpPr>
          <p:cNvPr id="3" name="İçerik Yer Tutucusu 2"/>
          <p:cNvSpPr>
            <a:spLocks noGrp="1"/>
          </p:cNvSpPr>
          <p:nvPr>
            <p:ph idx="1"/>
          </p:nvPr>
        </p:nvSpPr>
        <p:spPr>
          <a:xfrm>
            <a:off x="448965" y="1749245"/>
            <a:ext cx="8229600" cy="4275740"/>
          </a:xfrm>
        </p:spPr>
        <p:style>
          <a:lnRef idx="2">
            <a:schemeClr val="dk1"/>
          </a:lnRef>
          <a:fillRef idx="1">
            <a:schemeClr val="lt1"/>
          </a:fillRef>
          <a:effectRef idx="0">
            <a:schemeClr val="dk1"/>
          </a:effectRef>
          <a:fontRef idx="minor">
            <a:schemeClr val="dk1"/>
          </a:fontRef>
        </p:style>
        <p:txBody>
          <a:bodyPr>
            <a:noAutofit/>
          </a:bodyPr>
          <a:lstStyle/>
          <a:p>
            <a:pPr algn="just"/>
            <a:r>
              <a:rPr lang="tr-TR" sz="2000" dirty="0" smtClean="0">
                <a:solidFill>
                  <a:schemeClr val="tx1"/>
                </a:solidFill>
              </a:rPr>
              <a:t>Okul </a:t>
            </a:r>
            <a:r>
              <a:rPr lang="tr-TR" sz="2000" dirty="0">
                <a:solidFill>
                  <a:schemeClr val="tx1"/>
                </a:solidFill>
              </a:rPr>
              <a:t>dışı zamanlarda öğrencilere öğretmenler tarafından verilen görevlerdir. Ödevler veriliş amaçlarına göre değişik isimler (alıştırma ödevleri, hazırlık ödevleri, geliştirici ödevler, yaratıcı ödevler) alabilir. Ayrıca ödevler bireysel ve grupsal olarak da verilebilir. </a:t>
            </a:r>
            <a:endParaRPr lang="tr-TR" sz="2000" dirty="0" smtClean="0">
              <a:solidFill>
                <a:schemeClr val="tx1"/>
              </a:solidFill>
            </a:endParaRPr>
          </a:p>
          <a:p>
            <a:pPr algn="just"/>
            <a:endParaRPr lang="tr-TR" sz="2000" dirty="0">
              <a:solidFill>
                <a:schemeClr val="tx1"/>
              </a:solidFill>
            </a:endParaRPr>
          </a:p>
          <a:p>
            <a:pPr algn="just"/>
            <a:r>
              <a:rPr lang="tr-TR" sz="2000" dirty="0">
                <a:solidFill>
                  <a:schemeClr val="tx1"/>
                </a:solidFill>
              </a:rPr>
              <a:t>Eğer ödev; öğretim etkinliğinden sonra, derslerde öğrendiklerini evde pekiştirmeleri için veriliyorsa </a:t>
            </a:r>
            <a:r>
              <a:rPr lang="tr-TR" sz="2000" b="1" dirty="0">
                <a:solidFill>
                  <a:schemeClr val="tx1"/>
                </a:solidFill>
              </a:rPr>
              <a:t>alıştırma ödevi </a:t>
            </a:r>
            <a:r>
              <a:rPr lang="tr-TR" sz="2000" dirty="0">
                <a:solidFill>
                  <a:schemeClr val="tx1"/>
                </a:solidFill>
              </a:rPr>
              <a:t>adını alır. Öğretim etkinliğinden önce, okuldaki konu anlatılmadan önce, evde o konuya hazırlık yapılmasını öğretmen isterse bu ödev </a:t>
            </a:r>
            <a:r>
              <a:rPr lang="tr-TR" sz="2000" b="1" dirty="0">
                <a:solidFill>
                  <a:schemeClr val="tx1"/>
                </a:solidFill>
              </a:rPr>
              <a:t>hazırlık </a:t>
            </a:r>
            <a:r>
              <a:rPr lang="tr-TR" sz="2000" b="1" dirty="0" smtClean="0">
                <a:solidFill>
                  <a:schemeClr val="tx1"/>
                </a:solidFill>
              </a:rPr>
              <a:t>ödevi </a:t>
            </a:r>
            <a:r>
              <a:rPr lang="tr-TR" sz="2000" dirty="0">
                <a:solidFill>
                  <a:schemeClr val="tx1"/>
                </a:solidFill>
              </a:rPr>
              <a:t>adını alır. Bilgi ve becerilerin geliştirilmesi amacıyla, öğretim etkinliğinden sonra, öğretmen, öğrencilerden evde bir makine projesini çizmelerini istemesine </a:t>
            </a:r>
            <a:r>
              <a:rPr lang="tr-TR" sz="2000" b="1" dirty="0">
                <a:solidFill>
                  <a:schemeClr val="tx1"/>
                </a:solidFill>
              </a:rPr>
              <a:t>geliştirici ödev </a:t>
            </a:r>
            <a:r>
              <a:rPr lang="tr-TR" sz="2000" dirty="0">
                <a:solidFill>
                  <a:schemeClr val="tx1"/>
                </a:solidFill>
              </a:rPr>
              <a:t>denir. Fakat öğretmen, öğrencilerden yeni bir makine tasarlamasını isterse bu ödev </a:t>
            </a:r>
            <a:r>
              <a:rPr lang="tr-TR" sz="2000" b="1" dirty="0">
                <a:solidFill>
                  <a:schemeClr val="tx1"/>
                </a:solidFill>
              </a:rPr>
              <a:t>yaratıcı ödev </a:t>
            </a:r>
            <a:r>
              <a:rPr lang="tr-TR" sz="2000" dirty="0">
                <a:solidFill>
                  <a:schemeClr val="tx1"/>
                </a:solidFill>
              </a:rPr>
              <a:t>adını alır. </a:t>
            </a:r>
          </a:p>
        </p:txBody>
      </p:sp>
    </p:spTree>
    <p:extLst>
      <p:ext uri="{BB962C8B-B14F-4D97-AF65-F5344CB8AC3E}">
        <p14:creationId xmlns:p14="http://schemas.microsoft.com/office/powerpoint/2010/main" val="36471661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80311"/>
            <a:ext cx="9143999" cy="61776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522774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algn="just">
              <a:lnSpc>
                <a:spcPct val="150000"/>
              </a:lnSpc>
            </a:pPr>
            <a:r>
              <a:rPr lang="tr-TR" sz="2100" dirty="0">
                <a:solidFill>
                  <a:schemeClr val="tx1"/>
                </a:solidFill>
              </a:rPr>
              <a:t>Projeler, ödevlere göre daha kapsamlı ve gelişmiş etkinliklerdir. Projeler dersler için önemli olan ve öğrencilere ilginç gelen etkinliklerle öğrencilerin ilgilendiği ve derslere ilişkin deneyim kazanarak ortaya bir ürün koymasıdır. Ortaya konulan ürünler mutlaka dersle ve gerçek hayatla ilgili olmalıdır. Proje, herhangi bir konunun öğretiminde doğrudan bir uygulama olarak değil, öğretime destek olmak amacıyla kullanılan bir metottur. Projelerde öğrenciler yaparak yaşayarak öğrenme yoluyla bir ürün ortaya koyarlar. </a:t>
            </a:r>
          </a:p>
        </p:txBody>
      </p:sp>
      <p:sp>
        <p:nvSpPr>
          <p:cNvPr id="4" name="Başlık 1"/>
          <p:cNvSpPr txBox="1">
            <a:spLocks/>
          </p:cNvSpPr>
          <p:nvPr/>
        </p:nvSpPr>
        <p:spPr>
          <a:xfrm>
            <a:off x="448965" y="222195"/>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dirty="0" smtClean="0"/>
              <a:t>G. ÖDEV VE PROJELER </a:t>
            </a:r>
            <a:endParaRPr lang="tr-TR" dirty="0"/>
          </a:p>
        </p:txBody>
      </p:sp>
    </p:spTree>
    <p:extLst>
      <p:ext uri="{BB962C8B-B14F-4D97-AF65-F5344CB8AC3E}">
        <p14:creationId xmlns:p14="http://schemas.microsoft.com/office/powerpoint/2010/main" val="634419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48965" y="680310"/>
            <a:ext cx="8229600" cy="610820"/>
          </a:xfrm>
        </p:spPr>
        <p:txBody>
          <a:bodyPr>
            <a:normAutofit fontScale="90000"/>
          </a:bodyPr>
          <a:lstStyle/>
          <a:p>
            <a:r>
              <a:rPr lang="tr-TR" dirty="0" smtClean="0"/>
              <a:t>ÖLÇME ARACI HAZIRLAMA SÜRECİ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014706627"/>
              </p:ext>
            </p:extLst>
          </p:nvPr>
        </p:nvGraphicFramePr>
        <p:xfrm>
          <a:off x="448965" y="1749245"/>
          <a:ext cx="8398775" cy="42757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9638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8088" y="222195"/>
            <a:ext cx="8229600" cy="711082"/>
          </a:xfrm>
        </p:spPr>
        <p:txBody>
          <a:bodyPr>
            <a:normAutofit fontScale="90000"/>
          </a:bodyPr>
          <a:lstStyle/>
          <a:p>
            <a:r>
              <a:rPr lang="tr-TR" dirty="0" smtClean="0"/>
              <a:t>Belirtke Tablosu</a:t>
            </a:r>
            <a:endParaRPr lang="tr-TR" dirty="0"/>
          </a:p>
        </p:txBody>
      </p:sp>
      <p:pic>
        <p:nvPicPr>
          <p:cNvPr id="1026" name="Picture 2" descr="http://higheredu-sci.beun.edu.tr/images/table_HIG_1688_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785" y="1291130"/>
            <a:ext cx="6906207" cy="53848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31489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830" y="374900"/>
            <a:ext cx="8229600" cy="610820"/>
          </a:xfrm>
        </p:spPr>
        <p:txBody>
          <a:bodyPr>
            <a:normAutofit fontScale="90000"/>
          </a:bodyPr>
          <a:lstStyle/>
          <a:p>
            <a:r>
              <a:rPr lang="tr-TR" dirty="0" smtClean="0"/>
              <a:t>BİLİŞSEL ALAN</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947099156"/>
              </p:ext>
            </p:extLst>
          </p:nvPr>
        </p:nvGraphicFramePr>
        <p:xfrm>
          <a:off x="448965" y="1901950"/>
          <a:ext cx="8229600" cy="47338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074" name="Picture 2" descr="http://www.sportnottinghamshire.co.uk/files/cache/1ff1bf5697e48212bd3795d0b77a99c8_f282.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93640" y="222195"/>
            <a:ext cx="3044950" cy="1581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04599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48965" y="680310"/>
            <a:ext cx="8229600" cy="610820"/>
          </a:xfrm>
        </p:spPr>
        <p:txBody>
          <a:bodyPr>
            <a:normAutofit fontScale="90000"/>
          </a:bodyPr>
          <a:lstStyle/>
          <a:p>
            <a:r>
              <a:rPr lang="tr-TR" dirty="0" smtClean="0"/>
              <a:t>DUYUŞSAL ALAN</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955079347"/>
              </p:ext>
            </p:extLst>
          </p:nvPr>
        </p:nvGraphicFramePr>
        <p:xfrm>
          <a:off x="448965" y="2054654"/>
          <a:ext cx="8229600" cy="44284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0653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48965" y="527605"/>
            <a:ext cx="8229600" cy="610820"/>
          </a:xfrm>
        </p:spPr>
        <p:txBody>
          <a:bodyPr>
            <a:normAutofit fontScale="90000"/>
          </a:bodyPr>
          <a:lstStyle/>
          <a:p>
            <a:r>
              <a:rPr lang="tr-TR" dirty="0" smtClean="0"/>
              <a:t>PSİKOMOTOR ALAN</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087786638"/>
              </p:ext>
            </p:extLst>
          </p:nvPr>
        </p:nvGraphicFramePr>
        <p:xfrm>
          <a:off x="296260" y="1596540"/>
          <a:ext cx="8551480" cy="44284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638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420121426"/>
              </p:ext>
            </p:extLst>
          </p:nvPr>
        </p:nvGraphicFramePr>
        <p:xfrm>
          <a:off x="448965" y="1443835"/>
          <a:ext cx="8229600" cy="4886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Başlık 1"/>
          <p:cNvSpPr>
            <a:spLocks noGrp="1"/>
          </p:cNvSpPr>
          <p:nvPr>
            <p:ph type="title"/>
          </p:nvPr>
        </p:nvSpPr>
        <p:spPr>
          <a:xfrm>
            <a:off x="448965" y="527605"/>
            <a:ext cx="8229600" cy="610820"/>
          </a:xfrm>
        </p:spPr>
        <p:txBody>
          <a:bodyPr>
            <a:normAutofit fontScale="90000"/>
          </a:bodyPr>
          <a:lstStyle/>
          <a:p>
            <a:r>
              <a:rPr lang="tr-TR" dirty="0" smtClean="0"/>
              <a:t>Test Türleri</a:t>
            </a:r>
            <a:endParaRPr lang="tr-TR" dirty="0"/>
          </a:p>
        </p:txBody>
      </p:sp>
    </p:spTree>
    <p:extLst>
      <p:ext uri="{BB962C8B-B14F-4D97-AF65-F5344CB8AC3E}">
        <p14:creationId xmlns:p14="http://schemas.microsoft.com/office/powerpoint/2010/main" val="27327265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1256</TotalTime>
  <Words>2091</Words>
  <Application>Microsoft Office PowerPoint</Application>
  <PresentationFormat>Ekran Gösterisi (4:3)</PresentationFormat>
  <Paragraphs>188</Paragraphs>
  <Slides>30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30</vt:i4>
      </vt:variant>
    </vt:vector>
  </HeadingPairs>
  <TitlesOfParts>
    <vt:vector size="33" baseType="lpstr">
      <vt:lpstr>Arial</vt:lpstr>
      <vt:lpstr>Calibri</vt:lpstr>
      <vt:lpstr>Ofis Teması</vt:lpstr>
      <vt:lpstr>ÖLÇME-DEĞERLENDİRME 5.DERS</vt:lpstr>
      <vt:lpstr>Öğrenme Alanları</vt:lpstr>
      <vt:lpstr>PowerPoint Sunusu</vt:lpstr>
      <vt:lpstr>ÖLÇME ARACI HAZIRLAMA SÜRECİ</vt:lpstr>
      <vt:lpstr>Belirtke Tablosu</vt:lpstr>
      <vt:lpstr>BİLİŞSEL ALAN</vt:lpstr>
      <vt:lpstr>DUYUŞSAL ALAN</vt:lpstr>
      <vt:lpstr>PSİKOMOTOR ALAN</vt:lpstr>
      <vt:lpstr>Test Türleri</vt:lpstr>
      <vt:lpstr>BİLİŞSEL ALAN</vt:lpstr>
      <vt:lpstr>A. YAZILI SINAVLAR (YOKLAMALAR) (UZUN CEVAPLI, AÇIK UÇLU SINAVLAR) </vt:lpstr>
      <vt:lpstr>A. YAZILI SINAVLAR (YOKLAMALAR) (UZUN CEVAPLI, AÇIK UÇLU SINAVLAR) </vt:lpstr>
      <vt:lpstr>A. YAZILI SINAVLAR (YOKLAMALAR) (UZUN CEVAPLI, AÇIK UÇLU SINAVLAR) </vt:lpstr>
      <vt:lpstr>A. YAZILI SINAVLAR (YOKLAMALAR) (UZUN CEVAPLI, AÇIK UÇLU SINAVLAR) </vt:lpstr>
      <vt:lpstr>PowerPoint Sunusu</vt:lpstr>
      <vt:lpstr>B. KISA CEVAPLI TESTLER  </vt:lpstr>
      <vt:lpstr>Kısa Cevaplı Testin Genel Özellikleri </vt:lpstr>
      <vt:lpstr>Kısa Cevaplı Testin Genel Özellikleri </vt:lpstr>
      <vt:lpstr>SORU</vt:lpstr>
      <vt:lpstr>C. DOĞRU - YANLIŞ TESTLERİ (SINIFLAMA GEREKTİREN TESTLER) </vt:lpstr>
      <vt:lpstr>C. DOĞRU - YANLIŞ TESTLERİ (SINIFLAMA GEREKTİREN TESTLER) </vt:lpstr>
      <vt:lpstr>C. DOĞRU - YANLIŞ TESTLERİ (SINIFLAMA GEREKTİREN TESTLER) </vt:lpstr>
      <vt:lpstr>D. EŞLEŞTİRMELİ TESTLER  </vt:lpstr>
      <vt:lpstr>E. ÇOKTAN SEÇMELİ TESTLER  </vt:lpstr>
      <vt:lpstr>Çoktan Seçmeli Testlerin Genel Özellikleri </vt:lpstr>
      <vt:lpstr>PowerPoint Sunusu</vt:lpstr>
      <vt:lpstr>Çoktan Seçmeli Testlerin Genel Özellikleri </vt:lpstr>
      <vt:lpstr>SORU</vt:lpstr>
      <vt:lpstr>G. ÖDEV VE PROJELER </vt:lpstr>
      <vt:lpstr>PowerPoint Sunusu</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SSD Öğretmenlik</cp:lastModifiedBy>
  <cp:revision>142</cp:revision>
  <dcterms:created xsi:type="dcterms:W3CDTF">2013-08-21T19:17:07Z</dcterms:created>
  <dcterms:modified xsi:type="dcterms:W3CDTF">2017-04-06T12:17:02Z</dcterms:modified>
</cp:coreProperties>
</file>