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p:normalViewPr>
  <p:slideViewPr>
    <p:cSldViewPr snapToGrid="0" showGuides="1">
      <p:cViewPr varScale="1">
        <p:scale>
          <a:sx n="91" d="100"/>
          <a:sy n="91" d="100"/>
        </p:scale>
        <p:origin x="-48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A8024A6-37FD-46C5-8571-412810215ACE}"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0074D8-E48C-4EB1-8F5D-566611E772CC}" type="slidenum">
              <a:rPr lang="tr-TR" smtClean="0"/>
              <a:pPr/>
              <a:t>‹#›</a:t>
            </a:fld>
            <a:endParaRPr lang="tr-TR"/>
          </a:p>
        </p:txBody>
      </p:sp>
    </p:spTree>
    <p:extLst>
      <p:ext uri="{BB962C8B-B14F-4D97-AF65-F5344CB8AC3E}">
        <p14:creationId xmlns:p14="http://schemas.microsoft.com/office/powerpoint/2010/main" xmlns="" val="2095065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8024A6-37FD-46C5-8571-412810215ACE}"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0074D8-E48C-4EB1-8F5D-566611E772CC}" type="slidenum">
              <a:rPr lang="tr-TR" smtClean="0"/>
              <a:pPr/>
              <a:t>‹#›</a:t>
            </a:fld>
            <a:endParaRPr lang="tr-TR"/>
          </a:p>
        </p:txBody>
      </p:sp>
    </p:spTree>
    <p:extLst>
      <p:ext uri="{BB962C8B-B14F-4D97-AF65-F5344CB8AC3E}">
        <p14:creationId xmlns:p14="http://schemas.microsoft.com/office/powerpoint/2010/main" xmlns="" val="30676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8024A6-37FD-46C5-8571-412810215ACE}"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0074D8-E48C-4EB1-8F5D-566611E772CC}" type="slidenum">
              <a:rPr lang="tr-TR" smtClean="0"/>
              <a:pPr/>
              <a:t>‹#›</a:t>
            </a:fld>
            <a:endParaRPr lang="tr-TR"/>
          </a:p>
        </p:txBody>
      </p:sp>
    </p:spTree>
    <p:extLst>
      <p:ext uri="{BB962C8B-B14F-4D97-AF65-F5344CB8AC3E}">
        <p14:creationId xmlns:p14="http://schemas.microsoft.com/office/powerpoint/2010/main" xmlns="" val="205895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8024A6-37FD-46C5-8571-412810215ACE}"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0074D8-E48C-4EB1-8F5D-566611E772CC}" type="slidenum">
              <a:rPr lang="tr-TR" smtClean="0"/>
              <a:pPr/>
              <a:t>‹#›</a:t>
            </a:fld>
            <a:endParaRPr lang="tr-TR"/>
          </a:p>
        </p:txBody>
      </p:sp>
    </p:spTree>
    <p:extLst>
      <p:ext uri="{BB962C8B-B14F-4D97-AF65-F5344CB8AC3E}">
        <p14:creationId xmlns:p14="http://schemas.microsoft.com/office/powerpoint/2010/main" xmlns="" val="22412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A8024A6-37FD-46C5-8571-412810215ACE}"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0074D8-E48C-4EB1-8F5D-566611E772CC}" type="slidenum">
              <a:rPr lang="tr-TR" smtClean="0"/>
              <a:pPr/>
              <a:t>‹#›</a:t>
            </a:fld>
            <a:endParaRPr lang="tr-TR"/>
          </a:p>
        </p:txBody>
      </p:sp>
    </p:spTree>
    <p:extLst>
      <p:ext uri="{BB962C8B-B14F-4D97-AF65-F5344CB8AC3E}">
        <p14:creationId xmlns:p14="http://schemas.microsoft.com/office/powerpoint/2010/main" xmlns="" val="370105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A8024A6-37FD-46C5-8571-412810215ACE}"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C0074D8-E48C-4EB1-8F5D-566611E772CC}" type="slidenum">
              <a:rPr lang="tr-TR" smtClean="0"/>
              <a:pPr/>
              <a:t>‹#›</a:t>
            </a:fld>
            <a:endParaRPr lang="tr-TR"/>
          </a:p>
        </p:txBody>
      </p:sp>
    </p:spTree>
    <p:extLst>
      <p:ext uri="{BB962C8B-B14F-4D97-AF65-F5344CB8AC3E}">
        <p14:creationId xmlns:p14="http://schemas.microsoft.com/office/powerpoint/2010/main" xmlns="" val="254333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A8024A6-37FD-46C5-8571-412810215ACE}" type="datetimeFigureOut">
              <a:rPr lang="tr-TR" smtClean="0"/>
              <a:pPr/>
              <a:t>10.02.2020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C0074D8-E48C-4EB1-8F5D-566611E772CC}" type="slidenum">
              <a:rPr lang="tr-TR" smtClean="0"/>
              <a:pPr/>
              <a:t>‹#›</a:t>
            </a:fld>
            <a:endParaRPr lang="tr-TR"/>
          </a:p>
        </p:txBody>
      </p:sp>
    </p:spTree>
    <p:extLst>
      <p:ext uri="{BB962C8B-B14F-4D97-AF65-F5344CB8AC3E}">
        <p14:creationId xmlns:p14="http://schemas.microsoft.com/office/powerpoint/2010/main" xmlns="" val="250019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A8024A6-37FD-46C5-8571-412810215ACE}" type="datetimeFigureOut">
              <a:rPr lang="tr-TR" smtClean="0"/>
              <a:pPr/>
              <a:t>10.02.2020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C0074D8-E48C-4EB1-8F5D-566611E772CC}" type="slidenum">
              <a:rPr lang="tr-TR" smtClean="0"/>
              <a:pPr/>
              <a:t>‹#›</a:t>
            </a:fld>
            <a:endParaRPr lang="tr-TR"/>
          </a:p>
        </p:txBody>
      </p:sp>
    </p:spTree>
    <p:extLst>
      <p:ext uri="{BB962C8B-B14F-4D97-AF65-F5344CB8AC3E}">
        <p14:creationId xmlns:p14="http://schemas.microsoft.com/office/powerpoint/2010/main" xmlns="" val="273530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A8024A6-37FD-46C5-8571-412810215ACE}" type="datetimeFigureOut">
              <a:rPr lang="tr-TR" smtClean="0"/>
              <a:pPr/>
              <a:t>10.02.2020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C0074D8-E48C-4EB1-8F5D-566611E772CC}" type="slidenum">
              <a:rPr lang="tr-TR" smtClean="0"/>
              <a:pPr/>
              <a:t>‹#›</a:t>
            </a:fld>
            <a:endParaRPr lang="tr-TR"/>
          </a:p>
        </p:txBody>
      </p:sp>
    </p:spTree>
    <p:extLst>
      <p:ext uri="{BB962C8B-B14F-4D97-AF65-F5344CB8AC3E}">
        <p14:creationId xmlns:p14="http://schemas.microsoft.com/office/powerpoint/2010/main" xmlns="" val="346365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A8024A6-37FD-46C5-8571-412810215ACE}"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C0074D8-E48C-4EB1-8F5D-566611E772CC}" type="slidenum">
              <a:rPr lang="tr-TR" smtClean="0"/>
              <a:pPr/>
              <a:t>‹#›</a:t>
            </a:fld>
            <a:endParaRPr lang="tr-TR"/>
          </a:p>
        </p:txBody>
      </p:sp>
    </p:spTree>
    <p:extLst>
      <p:ext uri="{BB962C8B-B14F-4D97-AF65-F5344CB8AC3E}">
        <p14:creationId xmlns:p14="http://schemas.microsoft.com/office/powerpoint/2010/main" xmlns="" val="86342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A8024A6-37FD-46C5-8571-412810215ACE}"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C0074D8-E48C-4EB1-8F5D-566611E772CC}" type="slidenum">
              <a:rPr lang="tr-TR" smtClean="0"/>
              <a:pPr/>
              <a:t>‹#›</a:t>
            </a:fld>
            <a:endParaRPr lang="tr-TR"/>
          </a:p>
        </p:txBody>
      </p:sp>
    </p:spTree>
    <p:extLst>
      <p:ext uri="{BB962C8B-B14F-4D97-AF65-F5344CB8AC3E}">
        <p14:creationId xmlns:p14="http://schemas.microsoft.com/office/powerpoint/2010/main" xmlns="" val="220588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024A6-37FD-46C5-8571-412810215ACE}" type="datetimeFigureOut">
              <a:rPr lang="tr-TR" smtClean="0"/>
              <a:pPr/>
              <a:t>10.02.2020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074D8-E48C-4EB1-8F5D-566611E772CC}" type="slidenum">
              <a:rPr lang="tr-TR" smtClean="0"/>
              <a:pPr/>
              <a:t>‹#›</a:t>
            </a:fld>
            <a:endParaRPr lang="tr-TR"/>
          </a:p>
        </p:txBody>
      </p:sp>
    </p:spTree>
    <p:extLst>
      <p:ext uri="{BB962C8B-B14F-4D97-AF65-F5344CB8AC3E}">
        <p14:creationId xmlns:p14="http://schemas.microsoft.com/office/powerpoint/2010/main" xmlns="" val="415429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766218"/>
            <a:ext cx="10515600" cy="1325563"/>
          </a:xfrm>
        </p:spPr>
        <p:txBody>
          <a:bodyPr/>
          <a:lstStyle/>
          <a:p>
            <a:pPr algn="ctr"/>
            <a:r>
              <a:rPr lang="tr-TR" b="1" dirty="0" smtClean="0"/>
              <a:t>Giysi Süsleme Teknikleri</a:t>
            </a:r>
            <a:endParaRPr lang="tr-TR" b="1" dirty="0"/>
          </a:p>
        </p:txBody>
      </p:sp>
      <p:sp>
        <p:nvSpPr>
          <p:cNvPr id="3" name="Alt Başlık 2"/>
          <p:cNvSpPr>
            <a:spLocks noGrp="1"/>
          </p:cNvSpPr>
          <p:nvPr>
            <p:ph type="subTitle" idx="4294967295"/>
          </p:nvPr>
        </p:nvSpPr>
        <p:spPr>
          <a:xfrm>
            <a:off x="0" y="3602038"/>
            <a:ext cx="9144000" cy="1655762"/>
          </a:xfrm>
        </p:spPr>
        <p:txBody>
          <a:bodyPr/>
          <a:lstStyle/>
          <a:p>
            <a:pPr algn="l"/>
            <a:endParaRPr lang="tr-TR" dirty="0" smtClean="0"/>
          </a:p>
          <a:p>
            <a:pPr algn="l"/>
            <a:endParaRPr lang="tr-TR" dirty="0"/>
          </a:p>
          <a:p>
            <a:pPr algn="l"/>
            <a:endParaRPr lang="tr-TR" dirty="0" smtClean="0"/>
          </a:p>
        </p:txBody>
      </p:sp>
    </p:spTree>
    <p:extLst>
      <p:ext uri="{BB962C8B-B14F-4D97-AF65-F5344CB8AC3E}">
        <p14:creationId xmlns:p14="http://schemas.microsoft.com/office/powerpoint/2010/main" xmlns="" val="13435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 Pili </a:t>
            </a:r>
          </a:p>
        </p:txBody>
      </p:sp>
      <p:sp>
        <p:nvSpPr>
          <p:cNvPr id="3" name="İçerik Yer Tutucusu 2"/>
          <p:cNvSpPr>
            <a:spLocks noGrp="1"/>
          </p:cNvSpPr>
          <p:nvPr>
            <p:ph idx="1"/>
          </p:nvPr>
        </p:nvSpPr>
        <p:spPr/>
        <p:txBody>
          <a:bodyPr/>
          <a:lstStyle/>
          <a:p>
            <a:pPr marL="0" indent="0" algn="just">
              <a:lnSpc>
                <a:spcPct val="150000"/>
              </a:lnSpc>
              <a:buNone/>
            </a:pPr>
            <a:r>
              <a:rPr lang="tr-TR" dirty="0" smtClean="0"/>
              <a:t>         Kumaşa </a:t>
            </a:r>
            <a:r>
              <a:rPr lang="tr-TR" dirty="0"/>
              <a:t>bolluk, rahatlık vermek ya da süslemek amacıyla, kumaşı düzenli aralıklarla üst üste getirerek yapılan katlama işlemine denir. Pili, kumaş istenen pili biçimine göre katlandıktan sonra üzeri belli bir noktaya kadar dikilerek ya da dikilmeden, ütülenerek yapılır.  </a:t>
            </a:r>
          </a:p>
        </p:txBody>
      </p:sp>
    </p:spTree>
    <p:extLst>
      <p:ext uri="{BB962C8B-B14F-4D97-AF65-F5344CB8AC3E}">
        <p14:creationId xmlns:p14="http://schemas.microsoft.com/office/powerpoint/2010/main" xmlns="" val="233119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39875" y="1028700"/>
            <a:ext cx="9112249" cy="4800600"/>
          </a:xfrm>
          <a:prstGeom prst="rect">
            <a:avLst/>
          </a:prstGeom>
        </p:spPr>
      </p:pic>
    </p:spTree>
    <p:extLst>
      <p:ext uri="{BB962C8B-B14F-4D97-AF65-F5344CB8AC3E}">
        <p14:creationId xmlns:p14="http://schemas.microsoft.com/office/powerpoint/2010/main" xmlns="" val="106499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133475"/>
          </a:xfrm>
        </p:spPr>
        <p:txBody>
          <a:bodyPr/>
          <a:lstStyle/>
          <a:p>
            <a:r>
              <a:rPr lang="tr-TR" b="1" dirty="0"/>
              <a:t>Tek Taraflı Pili</a:t>
            </a:r>
          </a:p>
        </p:txBody>
      </p:sp>
      <p:sp>
        <p:nvSpPr>
          <p:cNvPr id="3" name="İçerik Yer Tutucusu 2"/>
          <p:cNvSpPr>
            <a:spLocks noGrp="1"/>
          </p:cNvSpPr>
          <p:nvPr>
            <p:ph idx="1"/>
          </p:nvPr>
        </p:nvSpPr>
        <p:spPr>
          <a:xfrm>
            <a:off x="838200" y="1498600"/>
            <a:ext cx="10515600" cy="4678363"/>
          </a:xfrm>
        </p:spPr>
        <p:txBody>
          <a:bodyPr/>
          <a:lstStyle/>
          <a:p>
            <a:pPr marL="0" indent="0" algn="just">
              <a:lnSpc>
                <a:spcPct val="150000"/>
              </a:lnSpc>
              <a:buNone/>
            </a:pPr>
            <a:r>
              <a:rPr lang="tr-TR" dirty="0" smtClean="0"/>
              <a:t>       Kumaşı </a:t>
            </a:r>
            <a:r>
              <a:rPr lang="tr-TR" dirty="0"/>
              <a:t>belli aralıklarla tek yönde katlayarak yapılan pilidir. Tek yönlü pilide veya diğer pililerde (kanun pili, pili kaşe ) pilinin içine katlanan kumaş miktarı </a:t>
            </a:r>
            <a:r>
              <a:rPr lang="tr-TR" dirty="0" smtClean="0"/>
              <a:t>aşağıdaki </a:t>
            </a:r>
            <a:r>
              <a:rPr lang="tr-TR" dirty="0"/>
              <a:t>şekilde görüldüğü gibi pili üst genişliğinin iki katı kadar olmalıdır. </a:t>
            </a:r>
          </a:p>
        </p:txBody>
      </p:sp>
      <p:pic>
        <p:nvPicPr>
          <p:cNvPr id="4" name="Resim 3"/>
          <p:cNvPicPr>
            <a:picLocks noChangeAspect="1"/>
          </p:cNvPicPr>
          <p:nvPr/>
        </p:nvPicPr>
        <p:blipFill>
          <a:blip r:embed="rId2"/>
          <a:stretch>
            <a:fillRect/>
          </a:stretch>
        </p:blipFill>
        <p:spPr>
          <a:xfrm>
            <a:off x="4483100" y="4015581"/>
            <a:ext cx="5321300" cy="2383743"/>
          </a:xfrm>
          <a:prstGeom prst="rect">
            <a:avLst/>
          </a:prstGeom>
        </p:spPr>
      </p:pic>
    </p:spTree>
    <p:extLst>
      <p:ext uri="{BB962C8B-B14F-4D97-AF65-F5344CB8AC3E}">
        <p14:creationId xmlns:p14="http://schemas.microsoft.com/office/powerpoint/2010/main" xmlns="" val="185450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9500" y="1075035"/>
            <a:ext cx="10045700" cy="2677656"/>
          </a:xfrm>
          <a:prstGeom prst="rect">
            <a:avLst/>
          </a:prstGeom>
        </p:spPr>
        <p:txBody>
          <a:bodyPr wrap="square">
            <a:spAutoFit/>
          </a:bodyPr>
          <a:lstStyle/>
          <a:p>
            <a:pPr algn="just">
              <a:lnSpc>
                <a:spcPct val="150000"/>
              </a:lnSpc>
            </a:pPr>
            <a:r>
              <a:rPr lang="tr-TR" sz="2800" dirty="0" smtClean="0"/>
              <a:t>       Kumaşın </a:t>
            </a:r>
            <a:r>
              <a:rPr lang="tr-TR" sz="2800" dirty="0"/>
              <a:t>özelliği, model özelliği ya da maliyet özellikleri gibi nedenlerle, içe katlanan pili payı, aşağıdaki şekilde görüldüğü gibi pili üst genişliğinin iki katından az olabilir. </a:t>
            </a:r>
            <a:endParaRPr lang="tr-TR" sz="2800" dirty="0" smtClean="0"/>
          </a:p>
          <a:p>
            <a:pPr algn="just">
              <a:lnSpc>
                <a:spcPct val="150000"/>
              </a:lnSpc>
            </a:pPr>
            <a:endParaRPr lang="tr-TR" sz="2800" dirty="0"/>
          </a:p>
        </p:txBody>
      </p:sp>
      <p:pic>
        <p:nvPicPr>
          <p:cNvPr id="3" name="Resim 2"/>
          <p:cNvPicPr>
            <a:picLocks noChangeAspect="1"/>
          </p:cNvPicPr>
          <p:nvPr/>
        </p:nvPicPr>
        <p:blipFill>
          <a:blip r:embed="rId2"/>
          <a:stretch>
            <a:fillRect/>
          </a:stretch>
        </p:blipFill>
        <p:spPr>
          <a:xfrm>
            <a:off x="2808951" y="4306824"/>
            <a:ext cx="6574097" cy="1573275"/>
          </a:xfrm>
          <a:prstGeom prst="rect">
            <a:avLst/>
          </a:prstGeom>
        </p:spPr>
      </p:pic>
    </p:spTree>
    <p:extLst>
      <p:ext uri="{BB962C8B-B14F-4D97-AF65-F5344CB8AC3E}">
        <p14:creationId xmlns:p14="http://schemas.microsoft.com/office/powerpoint/2010/main" xmlns="" val="296963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95993" y="539500"/>
            <a:ext cx="2617313" cy="1568700"/>
          </a:xfrm>
          <a:prstGeom prst="rect">
            <a:avLst/>
          </a:prstGeom>
        </p:spPr>
      </p:pic>
      <p:pic>
        <p:nvPicPr>
          <p:cNvPr id="3" name="Resim 2"/>
          <p:cNvPicPr>
            <a:picLocks noChangeAspect="1"/>
          </p:cNvPicPr>
          <p:nvPr/>
        </p:nvPicPr>
        <p:blipFill>
          <a:blip r:embed="rId3"/>
          <a:stretch>
            <a:fillRect/>
          </a:stretch>
        </p:blipFill>
        <p:spPr>
          <a:xfrm>
            <a:off x="4724090" y="539500"/>
            <a:ext cx="2768910" cy="1568700"/>
          </a:xfrm>
          <a:prstGeom prst="rect">
            <a:avLst/>
          </a:prstGeom>
        </p:spPr>
      </p:pic>
      <p:pic>
        <p:nvPicPr>
          <p:cNvPr id="4" name="Resim 3"/>
          <p:cNvPicPr>
            <a:picLocks noChangeAspect="1"/>
          </p:cNvPicPr>
          <p:nvPr/>
        </p:nvPicPr>
        <p:blipFill>
          <a:blip r:embed="rId4"/>
          <a:stretch>
            <a:fillRect/>
          </a:stretch>
        </p:blipFill>
        <p:spPr>
          <a:xfrm>
            <a:off x="2300092" y="2631669"/>
            <a:ext cx="2765813" cy="1594662"/>
          </a:xfrm>
          <a:prstGeom prst="rect">
            <a:avLst/>
          </a:prstGeom>
        </p:spPr>
      </p:pic>
      <p:pic>
        <p:nvPicPr>
          <p:cNvPr id="5" name="Resim 4"/>
          <p:cNvPicPr>
            <a:picLocks noChangeAspect="1"/>
          </p:cNvPicPr>
          <p:nvPr/>
        </p:nvPicPr>
        <p:blipFill>
          <a:blip r:embed="rId5"/>
          <a:stretch>
            <a:fillRect/>
          </a:stretch>
        </p:blipFill>
        <p:spPr>
          <a:xfrm>
            <a:off x="7352743" y="2491281"/>
            <a:ext cx="2832657" cy="1594662"/>
          </a:xfrm>
          <a:prstGeom prst="rect">
            <a:avLst/>
          </a:prstGeom>
        </p:spPr>
      </p:pic>
      <p:pic>
        <p:nvPicPr>
          <p:cNvPr id="6" name="Resim 5"/>
          <p:cNvPicPr>
            <a:picLocks noChangeAspect="1"/>
          </p:cNvPicPr>
          <p:nvPr/>
        </p:nvPicPr>
        <p:blipFill>
          <a:blip r:embed="rId6"/>
          <a:stretch>
            <a:fillRect/>
          </a:stretch>
        </p:blipFill>
        <p:spPr>
          <a:xfrm>
            <a:off x="5194300" y="4697625"/>
            <a:ext cx="3250643" cy="2160375"/>
          </a:xfrm>
          <a:prstGeom prst="rect">
            <a:avLst/>
          </a:prstGeom>
        </p:spPr>
      </p:pic>
    </p:spTree>
    <p:extLst>
      <p:ext uri="{BB962C8B-B14F-4D97-AF65-F5344CB8AC3E}">
        <p14:creationId xmlns:p14="http://schemas.microsoft.com/office/powerpoint/2010/main" xmlns="" val="6729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Pili Kaşe </a:t>
            </a:r>
          </a:p>
        </p:txBody>
      </p:sp>
      <p:sp>
        <p:nvSpPr>
          <p:cNvPr id="3" name="İçerik Yer Tutucusu 2"/>
          <p:cNvSpPr>
            <a:spLocks noGrp="1"/>
          </p:cNvSpPr>
          <p:nvPr>
            <p:ph sz="half" idx="1"/>
          </p:nvPr>
        </p:nvSpPr>
        <p:spPr/>
        <p:txBody>
          <a:bodyPr/>
          <a:lstStyle/>
          <a:p>
            <a:pPr marL="0" indent="0" algn="just">
              <a:lnSpc>
                <a:spcPct val="150000"/>
              </a:lnSpc>
              <a:buNone/>
            </a:pPr>
            <a:r>
              <a:rPr lang="tr-TR" dirty="0" smtClean="0"/>
              <a:t>       İki </a:t>
            </a:r>
            <a:r>
              <a:rPr lang="tr-TR" dirty="0"/>
              <a:t>pilinin, aşağıdaki şekilde görüldüğü gibi bir çizgi üzerinde karşı karşıya katlanmasıyla meydana getirilen pili şeklidir. </a:t>
            </a:r>
          </a:p>
        </p:txBody>
      </p:sp>
      <p:pic>
        <p:nvPicPr>
          <p:cNvPr id="5" name="İçerik Yer Tutucusu 4"/>
          <p:cNvPicPr>
            <a:picLocks noGrp="1" noChangeAspect="1"/>
          </p:cNvPicPr>
          <p:nvPr>
            <p:ph sz="half" idx="2"/>
          </p:nvPr>
        </p:nvPicPr>
        <p:blipFill>
          <a:blip r:embed="rId2"/>
          <a:stretch>
            <a:fillRect/>
          </a:stretch>
        </p:blipFill>
        <p:spPr>
          <a:xfrm>
            <a:off x="6660106" y="719725"/>
            <a:ext cx="2580188" cy="3118500"/>
          </a:xfrm>
          <a:prstGeom prst="rect">
            <a:avLst/>
          </a:prstGeom>
        </p:spPr>
      </p:pic>
      <p:pic>
        <p:nvPicPr>
          <p:cNvPr id="6" name="Resim 5"/>
          <p:cNvPicPr>
            <a:picLocks noChangeAspect="1"/>
          </p:cNvPicPr>
          <p:nvPr/>
        </p:nvPicPr>
        <p:blipFill>
          <a:blip r:embed="rId3"/>
          <a:stretch>
            <a:fillRect/>
          </a:stretch>
        </p:blipFill>
        <p:spPr>
          <a:xfrm>
            <a:off x="8870400" y="3838224"/>
            <a:ext cx="2376000" cy="2511775"/>
          </a:xfrm>
          <a:prstGeom prst="rect">
            <a:avLst/>
          </a:prstGeom>
        </p:spPr>
      </p:pic>
    </p:spTree>
    <p:extLst>
      <p:ext uri="{BB962C8B-B14F-4D97-AF65-F5344CB8AC3E}">
        <p14:creationId xmlns:p14="http://schemas.microsoft.com/office/powerpoint/2010/main" xmlns="" val="167541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Kanun pili </a:t>
            </a:r>
          </a:p>
        </p:txBody>
      </p:sp>
      <p:sp>
        <p:nvSpPr>
          <p:cNvPr id="3" name="İçerik Yer Tutucusu 2"/>
          <p:cNvSpPr>
            <a:spLocks noGrp="1"/>
          </p:cNvSpPr>
          <p:nvPr>
            <p:ph sz="half" idx="1"/>
          </p:nvPr>
        </p:nvSpPr>
        <p:spPr/>
        <p:txBody>
          <a:bodyPr>
            <a:normAutofit lnSpcReduction="10000"/>
          </a:bodyPr>
          <a:lstStyle/>
          <a:p>
            <a:pPr marL="0" indent="0" algn="just">
              <a:lnSpc>
                <a:spcPct val="150000"/>
              </a:lnSpc>
              <a:buNone/>
            </a:pPr>
            <a:r>
              <a:rPr lang="tr-TR" dirty="0" smtClean="0"/>
              <a:t>       Pili </a:t>
            </a:r>
            <a:r>
              <a:rPr lang="tr-TR" dirty="0"/>
              <a:t>kaşenin tersi, kanun pili görünümündedir. Pili payı aşağıdaki şekilde görüldüğü gibi dikişle ya da teyelle tutturulup kumaş iki yana eşit olarak yatırıldıktan sonra ütülenerek yapılır. </a:t>
            </a:r>
          </a:p>
        </p:txBody>
      </p:sp>
      <p:pic>
        <p:nvPicPr>
          <p:cNvPr id="5" name="İçerik Yer Tutucusu 4"/>
          <p:cNvPicPr>
            <a:picLocks noGrp="1" noChangeAspect="1"/>
          </p:cNvPicPr>
          <p:nvPr>
            <p:ph sz="half" idx="2"/>
          </p:nvPr>
        </p:nvPicPr>
        <p:blipFill>
          <a:blip r:embed="rId2"/>
          <a:stretch>
            <a:fillRect/>
          </a:stretch>
        </p:blipFill>
        <p:spPr>
          <a:xfrm>
            <a:off x="6862000" y="1690688"/>
            <a:ext cx="3797299" cy="1831362"/>
          </a:xfrm>
          <a:prstGeom prst="rect">
            <a:avLst/>
          </a:prstGeom>
        </p:spPr>
      </p:pic>
      <p:pic>
        <p:nvPicPr>
          <p:cNvPr id="6" name="Resim 5"/>
          <p:cNvPicPr>
            <a:picLocks noChangeAspect="1"/>
          </p:cNvPicPr>
          <p:nvPr/>
        </p:nvPicPr>
        <p:blipFill>
          <a:blip r:embed="rId3"/>
          <a:stretch>
            <a:fillRect/>
          </a:stretch>
        </p:blipFill>
        <p:spPr>
          <a:xfrm>
            <a:off x="6942197" y="3708400"/>
            <a:ext cx="3636903" cy="1786475"/>
          </a:xfrm>
          <a:prstGeom prst="rect">
            <a:avLst/>
          </a:prstGeom>
        </p:spPr>
      </p:pic>
    </p:spTree>
    <p:extLst>
      <p:ext uri="{BB962C8B-B14F-4D97-AF65-F5344CB8AC3E}">
        <p14:creationId xmlns:p14="http://schemas.microsoft.com/office/powerpoint/2010/main" xmlns="" val="2070381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smtClean="0"/>
              <a:t>Kaynakça </a:t>
            </a:r>
            <a:endParaRPr lang="tr-TR" b="1"/>
          </a:p>
        </p:txBody>
      </p:sp>
      <p:sp>
        <p:nvSpPr>
          <p:cNvPr id="3" name="İçerik Yer Tutucusu 2"/>
          <p:cNvSpPr>
            <a:spLocks noGrp="1"/>
          </p:cNvSpPr>
          <p:nvPr>
            <p:ph idx="1"/>
          </p:nvPr>
        </p:nvSpPr>
        <p:spPr/>
        <p:txBody>
          <a:bodyPr/>
          <a:lstStyle/>
          <a:p>
            <a:r>
              <a:rPr lang="tr-TR" dirty="0"/>
              <a:t>MEGEP, “Giyimde Süsleme”, Ankara, (2006)</a:t>
            </a:r>
          </a:p>
          <a:p>
            <a:endParaRPr lang="tr-TR" dirty="0"/>
          </a:p>
        </p:txBody>
      </p:sp>
    </p:spTree>
    <p:extLst>
      <p:ext uri="{BB962C8B-B14F-4D97-AF65-F5344CB8AC3E}">
        <p14:creationId xmlns:p14="http://schemas.microsoft.com/office/powerpoint/2010/main" xmlns="" val="70368089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187</Words>
  <Application>Microsoft Office PowerPoint</Application>
  <PresentationFormat>Özel</PresentationFormat>
  <Paragraphs>13</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Office Teması</vt:lpstr>
      <vt:lpstr>Giysi Süsleme Teknikleri</vt:lpstr>
      <vt:lpstr> Pili </vt:lpstr>
      <vt:lpstr>Slayt 3</vt:lpstr>
      <vt:lpstr>Tek Taraflı Pili</vt:lpstr>
      <vt:lpstr>Slayt 5</vt:lpstr>
      <vt:lpstr>Slayt 6</vt:lpstr>
      <vt:lpstr>Pili Kaşe </vt:lpstr>
      <vt:lpstr>Kanun pili </vt:lpstr>
      <vt:lpstr>Kaynakça </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Giysi Süsleme Teknikleri</dc:title>
  <dc:creator>mehtap uğur</dc:creator>
  <cp:lastModifiedBy>zekiye</cp:lastModifiedBy>
  <cp:revision>8</cp:revision>
  <dcterms:created xsi:type="dcterms:W3CDTF">2020-01-26T10:32:59Z</dcterms:created>
  <dcterms:modified xsi:type="dcterms:W3CDTF">2020-02-10T13:21:17Z</dcterms:modified>
</cp:coreProperties>
</file>