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33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16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99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31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8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63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56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06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124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864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73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9A972-2589-4B40-973E-460E9B1B6C77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C970A-319F-47A1-9832-420B961107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92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EKOTURİZM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96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SÜRDÜRÜLEBİLİRLİK VE SÜRDÜRÜLEBİLİR TURİZM</a:t>
            </a:r>
          </a:p>
          <a:p>
            <a:pPr marL="0" indent="0">
              <a:buNone/>
            </a:pPr>
            <a:r>
              <a:rPr lang="tr-TR" dirty="0" smtClean="0"/>
              <a:t>Sürdürülebilirlik, doğal kaynakları zarar vermeden, turizmi tüm yıla yaymak adına, çevreyi de koruyan bir süreçtir.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09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Gelecek nesillere daha güzel bir çevre bırakmak için, kültürel dokuya ve yerel unsurlara saygı duymayı gerektirir.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466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Turizmden sadece belirli bir dönem dışında, farklı turistik bölgelerdeki turizm potansiyelini ortaya çıkarmaya gerektirir.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336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Yerel halkın tüm unsurlarına sahip çıkarak, yerel halkın da atılımına saygı duyulan bir süreçtir.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057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yerel halkın katılımıyla, çevre unsurlarını koruyarak geliştiren bir turizm çeşididir.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204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doğal alanlara karşı saygıyı gerektirir. Turistik deneyim sırasında tüm çevresel faktörler tüketerek değil koruyarak gerçekleştirilir.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5060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Biyoçeşitliliğin</a:t>
            </a:r>
            <a:r>
              <a:rPr lang="tr-TR" dirty="0" smtClean="0"/>
              <a:t> devamı için, uzun vadeli çözümler sunar. Aynı zamanda </a:t>
            </a:r>
            <a:r>
              <a:rPr lang="tr-TR" smtClean="0"/>
              <a:t>ekonomik teşvikler sağlar.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20100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Office PowerPoint</Application>
  <PresentationFormat>Ekran Gösterisi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EKOTURİZM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2020-03-06T07:55:07Z</dcterms:created>
  <dcterms:modified xsi:type="dcterms:W3CDTF">2020-03-06T08:04:55Z</dcterms:modified>
</cp:coreProperties>
</file>