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5" r:id="rId5"/>
    <p:sldId id="1086" r:id="rId6"/>
    <p:sldId id="1087" r:id="rId7"/>
    <p:sldId id="1088" r:id="rId8"/>
    <p:sldId id="1089" r:id="rId9"/>
    <p:sldId id="1090" r:id="rId10"/>
    <p:sldId id="1091"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Osmanlı Devletinde Kentleşme</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15884" y="1376138"/>
            <a:ext cx="8512231" cy="409363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Osmanlı devletinde kent ve sosyal hayatın temelinde vakıflar merkezi rol üstleniyordu. Vakıflar aracılığı ile kişiler özel mülkiyetini garanti altına </a:t>
            </a:r>
            <a:r>
              <a:rPr lang="tr-TR" sz="1800" dirty="0" smtClean="0"/>
              <a:t>alıyordu.</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Zenginler </a:t>
            </a:r>
            <a:r>
              <a:rPr lang="tr-TR" sz="1800" dirty="0"/>
              <a:t>mallarını garanti altına almak için vakfa vakfediyor ve böylelikle vakfın yönetimini ve gelirlerini aile bireylerine bırakabiliyorlardı. </a:t>
            </a:r>
          </a:p>
          <a:p>
            <a:pPr marL="0" indent="0" algn="just">
              <a:lnSpc>
                <a:spcPct val="150000"/>
              </a:lnSpc>
              <a:spcBef>
                <a:spcPts val="450"/>
              </a:spcBef>
              <a:buClr>
                <a:srgbClr val="160093"/>
              </a:buClr>
              <a:buFont typeface="Courier New" panose="02070309020205020404" pitchFamily="49" charset="0"/>
              <a:buChar char="o"/>
              <a:defRPr/>
            </a:pPr>
            <a:r>
              <a:rPr lang="tr-TR" sz="1800" dirty="0"/>
              <a:t>Osmanlı imparatorluğunun sanayileşmiş Avrupa ile etkileşiminin yoğunlaştığı 18. yy sonu ve 19. yy lardaki oluşumlar ve bu etkileşimin yarattığı iç dinamikler (Tanzimat, Islahat, I. ve II. Meşrutiyet, bankacılık ve sigortacılık alanındaki gelişmeler, vergi ve yargı alanındaki düzenlemeler gibi) kentleşmeye boyut katmıştır. </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Osmanlı Devletinde Kentleşme</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1600" y="1259760"/>
            <a:ext cx="8512231" cy="4509273"/>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Cumhuriyetten sonra kentsel nüfusun yapısal değişimi hızla devam etmesine rağmen tarımda teknolojik değişme, üretim artışı, tarımda insan emeğine duyulan ihtiyacın azalması ve köylünün topraktan kopması bir türlü hızlanmamıştır. </a:t>
            </a:r>
          </a:p>
          <a:p>
            <a:pPr marL="0" indent="0" algn="just">
              <a:lnSpc>
                <a:spcPct val="150000"/>
              </a:lnSpc>
              <a:spcBef>
                <a:spcPts val="450"/>
              </a:spcBef>
              <a:buClr>
                <a:srgbClr val="160093"/>
              </a:buClr>
              <a:buFont typeface="Courier New" panose="02070309020205020404" pitchFamily="49" charset="0"/>
              <a:buChar char="o"/>
              <a:defRPr/>
            </a:pPr>
            <a:r>
              <a:rPr lang="tr-TR" sz="1800" dirty="0"/>
              <a:t> II. Dünya savaşından sonra ABD’nin sanayisini barış ekonomisine uyarlaması sonucu olarak yardım anlaşmaları ve kredi düzenlemeleri ile 3 yıl içerisinde Türkiye ‘ye 50 000 e yakın traktör ve tarım aletleri girdi.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Bunun </a:t>
            </a:r>
            <a:r>
              <a:rPr lang="tr-TR" sz="1800" dirty="0"/>
              <a:t>başlattığı değişim ilk defa kitlesel olarak tarım dışı emeğin açığa çıkmasına ve kırsal nüfusun topraktan kopup şehre göç etmesi ile Türkiye’de kentleşme süreci hızlanmasına sebep olmuştur (Mübeccel B. KIRAY- toplumsal yapı toplumsal değişme, Bağlam yayınevi)</a:t>
            </a:r>
          </a:p>
        </p:txBody>
      </p:sp>
    </p:spTree>
    <p:extLst>
      <p:ext uri="{BB962C8B-B14F-4D97-AF65-F5344CB8AC3E}">
        <p14:creationId xmlns:p14="http://schemas.microsoft.com/office/powerpoint/2010/main" val="36976011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Feodal düzen</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1600" y="1143385"/>
            <a:ext cx="8512231" cy="4708775"/>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10. ve 15. Yüzyıllar arasında Feodal Düzen geçerlidir. Bu dönemde kölelerin yerini senyör, bey, derebeyi gibi adlarla ifade edilen kişilerin mutlak otoritesi altında, tarımsal faaliyetlerde ailece çalışan serfler almıştır (Altan, 2008, 44</a:t>
            </a:r>
            <a:r>
              <a:rPr lang="tr-TR" sz="1800"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Serfler </a:t>
            </a:r>
            <a:r>
              <a:rPr lang="tr-TR" sz="1800" dirty="0"/>
              <a:t>kölelerden farklı olarak yarı hür insanlardır</a:t>
            </a:r>
            <a:r>
              <a:rPr lang="tr-TR" sz="1800"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Ancak isteseler bile üzerinde yaşadıkları toprakları terk edip ayrılamazlar. Serf toprağın mülkiyetine değil kullanma hakkına sahiptir ve görevi o toprak üzerinde çalışmaktır (Erkul, 1983, 46).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Tüm </a:t>
            </a:r>
            <a:r>
              <a:rPr lang="tr-TR" sz="1800" dirty="0"/>
              <a:t>aile üyeleri ile birlikte çalışmalarının karşılığında da elde ettikleri tarımsal ürünlerin bir bölümünü kendileri için ayırıyorlar, sağlanan ürünlerin diğer bölümünü ise, aynı zamanda güvenlik gereksinimlerini de karşılayan senyörlere (beylere) aktarıyorlardı. </a:t>
            </a:r>
          </a:p>
        </p:txBody>
      </p:sp>
    </p:spTree>
    <p:extLst>
      <p:ext uri="{BB962C8B-B14F-4D97-AF65-F5344CB8AC3E}">
        <p14:creationId xmlns:p14="http://schemas.microsoft.com/office/powerpoint/2010/main" val="2201387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Feodal düzen</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1600" y="1143385"/>
            <a:ext cx="8512231" cy="4708775"/>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15–18. yüzyıllar arasında Feodal Düzenin değişmeye başladığı, küçük feodal beyliklerin büyükleri tarafından işgal edilerek ortadan kaybolduğu, bunların yerini kuvvetli beyliklerin yer almaya başladığı görülür</a:t>
            </a:r>
            <a:r>
              <a:rPr lang="tr-TR" sz="1800"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Bu oluşumlar üretim sistemini de etkilemiş, aile ekonomisi çerçevesi içerisinden çıkarak pazar için üretim esasına dayanan biçime geçilmeye başlanmıştır (Erkul, 1983, 47).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17</a:t>
            </a:r>
            <a:r>
              <a:rPr lang="tr-TR" sz="1800" dirty="0"/>
              <a:t>. ve 18. yüzyıllarda, deniz ticaretinin gelişmesi, yeni kıtaların keşfi ve sömürgecilik faaliyetleri özellikle Batı Avrupa ülkelerinde ticaretin gelişmesi ve örgütlenmesine yol açmıştır. </a:t>
            </a:r>
          </a:p>
        </p:txBody>
      </p:sp>
    </p:spTree>
    <p:extLst>
      <p:ext uri="{BB962C8B-B14F-4D97-AF65-F5344CB8AC3E}">
        <p14:creationId xmlns:p14="http://schemas.microsoft.com/office/powerpoint/2010/main" val="1971603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Feodal düzen</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1600" y="1143385"/>
            <a:ext cx="8512231" cy="4708775"/>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Esnaf örgütleri, önceleri tüm esnafın bir araya geldiği mesleki nitelikli kuruluşlar olarak karşımıza çıkar. Daha sonraları bu örgütler, çeşitli zanaat dallarına (sarraflar, ağaç işleyenler, terziler, hasırcılar vb.) ayrılarak lonca olarak adlandırılan bir biçim kazanır.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Loncada </a:t>
            </a:r>
            <a:r>
              <a:rPr lang="tr-TR" sz="1800" dirty="0"/>
              <a:t>ücretleri, çalışma koşullarını, çırağın kalfalığa, kalfanın da ustalığı geçişine ilişkin kuralları ve lonca içindeki dayanışma biçimlerini belirleme yetkisi de ustaya aittir. Ayrıca üretim küçük atölye düzeyindedir ve henüz kapitalist fabrika sanayi doğmamıştır (Güven, 2001, 39).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Lonca </a:t>
            </a:r>
            <a:r>
              <a:rPr lang="tr-TR" sz="1800" dirty="0"/>
              <a:t>düzeninde, emek ve sermaye kesin biçimde birbirinden ayrılmamış olup, ortak bir üretimde bütünleşmiştir. </a:t>
            </a:r>
          </a:p>
        </p:txBody>
      </p:sp>
    </p:spTree>
    <p:extLst>
      <p:ext uri="{BB962C8B-B14F-4D97-AF65-F5344CB8AC3E}">
        <p14:creationId xmlns:p14="http://schemas.microsoft.com/office/powerpoint/2010/main" val="2923878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Sanayi Devrimi </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1600" y="1143385"/>
            <a:ext cx="8512231" cy="4708775"/>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18. yüzyıl insanlık tarihinde “en çok değişen” ve “en çok şeyi değiştiren” yüzyıl olarak kabul edilmektedir. Bu yüzyıla damgasını vuran gelişmeler Rönesans ile birlikte başlamış, 1789 Fransız Devrimi ve Sanayi Devrimi ile devam etmiştir (Ekin, 1994, 1).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Sanayi </a:t>
            </a:r>
            <a:r>
              <a:rPr lang="tr-TR" sz="1800" dirty="0"/>
              <a:t>devrimi, tarım ekonomisi ve onun üretim ilişkileri yerine arka planında sermaye ve 18. yüzyılın sonlarında, İngiltere'de, pamuklu tekstil sanayi ile başlayan ve giderek ekonominin bütün diğer alanlarını da etkisi altına alan Sanayi Devrimi, üretim tekniği açısından buhar enerjisine dayalı makinenin ve büyük fabrika sanayiinin doğuşu olarak tanımlanabilir. </a:t>
            </a:r>
          </a:p>
        </p:txBody>
      </p:sp>
    </p:spTree>
    <p:extLst>
      <p:ext uri="{BB962C8B-B14F-4D97-AF65-F5344CB8AC3E}">
        <p14:creationId xmlns:p14="http://schemas.microsoft.com/office/powerpoint/2010/main" val="3396327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Sanayi Devrimi </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1600" y="1143385"/>
            <a:ext cx="8512231" cy="4708775"/>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Sanayi Devrimi, aynı zamanda bu teknik değişimin yol açtığı toplumsal değişimi de ifade etmektedir.</a:t>
            </a:r>
          </a:p>
          <a:p>
            <a:pPr marL="0" indent="0" algn="just">
              <a:lnSpc>
                <a:spcPct val="150000"/>
              </a:lnSpc>
              <a:spcBef>
                <a:spcPts val="450"/>
              </a:spcBef>
              <a:buClr>
                <a:srgbClr val="160093"/>
              </a:buClr>
              <a:buFont typeface="Courier New" panose="02070309020205020404" pitchFamily="49" charset="0"/>
              <a:buChar char="o"/>
              <a:defRPr/>
            </a:pPr>
            <a:r>
              <a:rPr lang="tr-TR" sz="1800" smtClean="0"/>
              <a:t>İlk </a:t>
            </a:r>
            <a:r>
              <a:rPr lang="tr-TR" sz="1800" dirty="0"/>
              <a:t>insanlardan itibaren Aile ekonomisi ve Kölelik düzeni, Feodal düzen ve Sanayi Devrimi döneminde yerleşim yerleri ve özellikle kentleşme evrim geçirmiş ve günümüzdeki kentleşme kavramı ortaya çıkmıştır. </a:t>
            </a:r>
          </a:p>
        </p:txBody>
      </p:sp>
    </p:spTree>
    <p:extLst>
      <p:ext uri="{BB962C8B-B14F-4D97-AF65-F5344CB8AC3E}">
        <p14:creationId xmlns:p14="http://schemas.microsoft.com/office/powerpoint/2010/main" val="10876258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12502</TotalTime>
  <Words>409</Words>
  <Application>Microsoft Office PowerPoint</Application>
  <PresentationFormat>On-screen Show (4:3)</PresentationFormat>
  <Paragraphs>39</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ekonomi</vt:lpstr>
      <vt:lpstr>1_Rics</vt:lpstr>
      <vt:lpstr>h.t.</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816</cp:revision>
  <cp:lastPrinted>2016-10-24T07:53:35Z</cp:lastPrinted>
  <dcterms:created xsi:type="dcterms:W3CDTF">2016-09-18T09:35:24Z</dcterms:created>
  <dcterms:modified xsi:type="dcterms:W3CDTF">2020-02-27T05:58:09Z</dcterms:modified>
</cp:coreProperties>
</file>