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79D75-CD60-4B04-B83D-22387634754C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0C9A0-10BC-4FC4-AABC-3ED8DD20C9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032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0C9A0-10BC-4FC4-AABC-3ED8DD20C93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089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CE52-007C-4F30-B0B3-90C002B95D2D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01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4EC2-F150-439F-8CFD-ADB41203F0A3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03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CFBFF-384E-4DBB-A2A3-38511958ED04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86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B0CC9-F482-4ADB-BF98-D9DE913A076C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21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E0CE-8B0B-41CE-A386-2EBD2F82EE16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99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ECD60-9DF5-4CD0-AEBA-500DEC5DBE53}" type="datetime1">
              <a:rPr lang="tr-TR" smtClean="0"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80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A3A96-4DD9-406F-8393-B8D8B05A80AA}" type="datetime1">
              <a:rPr lang="tr-TR" smtClean="0"/>
              <a:t>8.01.2018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22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F7F0-55BC-4A8F-B349-F3406306FDDB}" type="datetime1">
              <a:rPr lang="tr-TR" smtClean="0"/>
              <a:t>8.01.2018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79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8C62-2082-47E3-8AF2-4BB17AA9FED0}" type="datetime1">
              <a:rPr lang="tr-TR" smtClean="0"/>
              <a:t>8.01.2018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337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23D1-AADD-44C6-BF50-1CB4E0DA282D}" type="datetime1">
              <a:rPr lang="tr-TR" smtClean="0"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89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34441-7F99-4DDA-8FF0-FB4717F0460E}" type="datetime1">
              <a:rPr lang="tr-TR" smtClean="0"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12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67ABD-85BC-4C0D-9136-6EBDCD8BAFAC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tiff"/><Relationship Id="rId9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33132" y="2828506"/>
            <a:ext cx="6858000" cy="17907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C00000"/>
                </a:solidFill>
              </a:rPr>
              <a:t/>
            </a:r>
            <a:br>
              <a:rPr lang="tr-TR" sz="3600" b="1" dirty="0" smtClean="0">
                <a:solidFill>
                  <a:srgbClr val="C00000"/>
                </a:solidFill>
              </a:rPr>
            </a:br>
            <a:r>
              <a:rPr lang="tr-TR" sz="3600" b="1" dirty="0">
                <a:solidFill>
                  <a:srgbClr val="C00000"/>
                </a:solidFill>
              </a:rPr>
              <a:t/>
            </a:r>
            <a:br>
              <a:rPr lang="tr-TR" sz="3600" b="1" dirty="0">
                <a:solidFill>
                  <a:srgbClr val="C00000"/>
                </a:solidFill>
              </a:rPr>
            </a:br>
            <a:r>
              <a:rPr lang="tr-TR" sz="5400" b="1" dirty="0" err="1">
                <a:solidFill>
                  <a:srgbClr val="C00000"/>
                </a:solidFill>
              </a:rPr>
              <a:t>Feed</a:t>
            </a:r>
            <a:r>
              <a:rPr lang="tr-TR" sz="5400" b="1" dirty="0">
                <a:solidFill>
                  <a:srgbClr val="C00000"/>
                </a:solidFill>
              </a:rPr>
              <a:t> </a:t>
            </a:r>
            <a:r>
              <a:rPr lang="tr-TR" sz="5400" b="1" dirty="0" err="1">
                <a:solidFill>
                  <a:srgbClr val="C00000"/>
                </a:solidFill>
              </a:rPr>
              <a:t>Additives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r>
              <a:rPr lang="tr-TR" sz="3600" b="1" u="sng" dirty="0" smtClean="0"/>
              <a:t>Dr. Özge SIZMAZ</a:t>
            </a:r>
            <a:r>
              <a:rPr lang="tr-TR" sz="3600" u="sng" baseline="30000" dirty="0" smtClean="0"/>
              <a:t/>
            </a:r>
            <a:br>
              <a:rPr lang="tr-TR" sz="3600" u="sng" baseline="30000" dirty="0" smtClean="0"/>
            </a:br>
            <a:r>
              <a:rPr lang="tr-TR" sz="1800" dirty="0" err="1" smtClean="0"/>
              <a:t>University</a:t>
            </a:r>
            <a:r>
              <a:rPr lang="tr-TR" sz="1800" dirty="0" smtClean="0"/>
              <a:t> of Ankara </a:t>
            </a:r>
            <a:r>
              <a:rPr lang="tr-TR" sz="1800" dirty="0" err="1" smtClean="0"/>
              <a:t>Faculty</a:t>
            </a:r>
            <a:r>
              <a:rPr lang="tr-TR" sz="1800" dirty="0" smtClean="0"/>
              <a:t> of </a:t>
            </a:r>
            <a:r>
              <a:rPr lang="tr-TR" sz="1800" dirty="0" err="1" smtClean="0"/>
              <a:t>Veterinary</a:t>
            </a:r>
            <a:r>
              <a:rPr lang="tr-TR" sz="1800" dirty="0" smtClean="0"/>
              <a:t> </a:t>
            </a:r>
            <a:r>
              <a:rPr lang="tr-TR" sz="1800" dirty="0" err="1" smtClean="0"/>
              <a:t>Medicine</a:t>
            </a:r>
            <a:r>
              <a:rPr lang="tr-TR" sz="1800" dirty="0" smtClean="0"/>
              <a:t> </a:t>
            </a:r>
            <a:r>
              <a:rPr lang="tr-TR" sz="1800" dirty="0" err="1" smtClean="0"/>
              <a:t>Department</a:t>
            </a:r>
            <a:r>
              <a:rPr lang="tr-TR" sz="1800" dirty="0" smtClean="0"/>
              <a:t> of </a:t>
            </a:r>
            <a:r>
              <a:rPr lang="tr-TR" sz="1800" dirty="0" err="1" smtClean="0"/>
              <a:t>Animal</a:t>
            </a:r>
            <a:r>
              <a:rPr lang="tr-TR" sz="1800" dirty="0" smtClean="0"/>
              <a:t> </a:t>
            </a:r>
            <a:r>
              <a:rPr lang="tr-TR" sz="1800" dirty="0" err="1" smtClean="0"/>
              <a:t>Nutrition</a:t>
            </a:r>
            <a:r>
              <a:rPr lang="tr-TR" sz="1800" dirty="0" smtClean="0"/>
              <a:t> </a:t>
            </a:r>
            <a:r>
              <a:rPr lang="tr-TR" sz="1800" dirty="0" err="1" smtClean="0"/>
              <a:t>and</a:t>
            </a:r>
            <a:r>
              <a:rPr lang="tr-TR" sz="1800" dirty="0" smtClean="0"/>
              <a:t> </a:t>
            </a:r>
            <a:r>
              <a:rPr lang="tr-TR" sz="1800" dirty="0" err="1" smtClean="0"/>
              <a:t>Nutritional</a:t>
            </a:r>
            <a:r>
              <a:rPr lang="tr-TR" sz="1800" dirty="0" smtClean="0"/>
              <a:t> </a:t>
            </a:r>
            <a:r>
              <a:rPr lang="tr-TR" sz="1800" dirty="0" err="1" smtClean="0"/>
              <a:t>Diseases</a:t>
            </a:r>
            <a:r>
              <a:rPr lang="tr-TR" sz="1800" dirty="0" smtClean="0"/>
              <a:t>, Ankara, </a:t>
            </a:r>
            <a:r>
              <a:rPr lang="tr-TR" sz="1800" dirty="0" err="1" smtClean="0"/>
              <a:t>Turkey</a:t>
            </a:r>
            <a:r>
              <a:rPr lang="tr-TR" sz="1800" b="1" dirty="0" smtClean="0"/>
              <a:t/>
            </a:r>
            <a:br>
              <a:rPr lang="tr-TR" sz="1800" b="1" dirty="0" smtClean="0"/>
            </a:br>
            <a:endParaRPr lang="tr-TR" sz="1800" dirty="0"/>
          </a:p>
        </p:txBody>
      </p:sp>
      <p:pic>
        <p:nvPicPr>
          <p:cNvPr id="4" name="Picture 5" descr="AÜT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1408BA"/>
              </a:clrFrom>
              <a:clrTo>
                <a:srgbClr val="1408B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096" y="6047629"/>
            <a:ext cx="689735" cy="68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991" y="6025543"/>
            <a:ext cx="793404" cy="710923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28" y="-1"/>
            <a:ext cx="2080639" cy="107638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567" y="-2"/>
            <a:ext cx="1417989" cy="107638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713" y="0"/>
            <a:ext cx="1151591" cy="107638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1132" y="-6"/>
            <a:ext cx="1248619" cy="107638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3337" cy="10763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80" y="0"/>
            <a:ext cx="1176910" cy="1076385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434" y="-3"/>
            <a:ext cx="1182698" cy="1076385"/>
          </a:xfrm>
          <a:prstGeom prst="rect">
            <a:avLst/>
          </a:prstGeom>
        </p:spPr>
      </p:pic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71667" y="6371341"/>
            <a:ext cx="5338823" cy="365125"/>
          </a:xfrm>
        </p:spPr>
        <p:txBody>
          <a:bodyPr/>
          <a:lstStyle/>
          <a:p>
            <a:r>
              <a:rPr lang="tr-TR" dirty="0" smtClean="0"/>
              <a:t>Ankara Üniversitesi Veteriner Fakültesi Hayvan Besleme ve Beslenme Hastalıkları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706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2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all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biological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liquid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sum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positive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charge</a:t>
            </a:r>
            <a:r>
              <a:rPr lang="tr-TR" altLang="tr-TR" dirty="0" smtClean="0"/>
              <a:t> is </a:t>
            </a:r>
            <a:r>
              <a:rPr lang="tr-TR" altLang="tr-TR" dirty="0" err="1" smtClean="0"/>
              <a:t>equal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sum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negative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charge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Electrolites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ration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give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that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charges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body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Effective</a:t>
            </a:r>
            <a:r>
              <a:rPr lang="tr-TR" altLang="tr-TR" dirty="0" smtClean="0"/>
              <a:t> on </a:t>
            </a:r>
            <a:r>
              <a:rPr lang="tr-TR" altLang="tr-TR" dirty="0" err="1" smtClean="0"/>
              <a:t>electrical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balance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acid-base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balance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performance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animal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Buffers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99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3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Balance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acid-base</a:t>
            </a:r>
            <a:r>
              <a:rPr lang="tr-TR" altLang="tr-TR" dirty="0" smtClean="0"/>
              <a:t>;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anion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cation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balance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ruminants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Electrolite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balance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poultry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endParaRPr lang="tr-TR" altLang="tr-TR" dirty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= </a:t>
            </a:r>
            <a:r>
              <a:rPr lang="tr-TR" altLang="tr-TR" dirty="0" err="1" smtClean="0"/>
              <a:t>difference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between</a:t>
            </a:r>
            <a:r>
              <a:rPr lang="tr-TR" altLang="tr-TR" dirty="0" smtClean="0"/>
              <a:t> total </a:t>
            </a:r>
            <a:r>
              <a:rPr lang="tr-TR" altLang="tr-TR" dirty="0" err="1" smtClean="0"/>
              <a:t>anions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cations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rations</a:t>
            </a:r>
            <a:r>
              <a:rPr lang="tr-TR" altLang="tr-TR" dirty="0" smtClean="0"/>
              <a:t>/</a:t>
            </a:r>
            <a:r>
              <a:rPr lang="tr-TR" altLang="tr-TR" dirty="0" err="1" smtClean="0"/>
              <a:t>diets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Unit</a:t>
            </a:r>
            <a:r>
              <a:rPr lang="tr-TR" altLang="tr-TR" dirty="0" smtClean="0"/>
              <a:t>= </a:t>
            </a:r>
            <a:r>
              <a:rPr lang="tr-TR" altLang="tr-TR" dirty="0" err="1" smtClean="0"/>
              <a:t>miliequaval</a:t>
            </a:r>
            <a:endParaRPr lang="tr-TR" altLang="tr-TR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Buffers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31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4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Absorbtion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metabolism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complicate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definition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real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amount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properties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balance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I</a:t>
            </a:r>
            <a:r>
              <a:rPr lang="en-US" altLang="tr-TR" dirty="0" smtClean="0"/>
              <a:t>t </a:t>
            </a:r>
            <a:r>
              <a:rPr lang="en-US" altLang="tr-TR" dirty="0"/>
              <a:t>is important to use electrolyte balance to correct any mineral deficiencies or toxicity in the construction of the </a:t>
            </a:r>
            <a:r>
              <a:rPr lang="en-US" altLang="tr-TR" dirty="0" smtClean="0"/>
              <a:t>ration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Exp</a:t>
            </a:r>
            <a:r>
              <a:rPr lang="tr-TR" altLang="tr-TR" dirty="0" smtClean="0"/>
              <a:t>: </a:t>
            </a:r>
            <a:r>
              <a:rPr lang="tr-TR" altLang="tr-TR" dirty="0" err="1" smtClean="0"/>
              <a:t>NaCl</a:t>
            </a:r>
            <a:endParaRPr lang="tr-TR" altLang="tr-TR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Buffers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10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5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Acid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base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balance</a:t>
            </a:r>
            <a:r>
              <a:rPr lang="tr-TR" altLang="tr-TR" dirty="0" smtClean="0"/>
              <a:t> is </a:t>
            </a:r>
            <a:r>
              <a:rPr lang="tr-TR" altLang="tr-TR" dirty="0" err="1" smtClean="0"/>
              <a:t>important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all</a:t>
            </a:r>
            <a:r>
              <a:rPr lang="tr-TR" altLang="tr-TR" dirty="0" smtClean="0"/>
              <a:t> life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Anion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cation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balance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important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dairies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performance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dry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period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ration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must</a:t>
            </a:r>
            <a:r>
              <a:rPr lang="tr-TR" altLang="tr-TR" dirty="0" smtClean="0"/>
              <a:t> be </a:t>
            </a:r>
            <a:r>
              <a:rPr lang="tr-TR" altLang="tr-TR" dirty="0" err="1" smtClean="0"/>
              <a:t>anionic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prevention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milk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fewer</a:t>
            </a:r>
            <a:endParaRPr lang="tr-TR" altLang="tr-TR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Buffers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32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6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poultry</a:t>
            </a:r>
            <a:r>
              <a:rPr lang="tr-TR" altLang="tr-TR" dirty="0" smtClean="0"/>
              <a:t>,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High </a:t>
            </a:r>
            <a:r>
              <a:rPr lang="tr-TR" altLang="tr-TR" dirty="0" err="1" smtClean="0"/>
              <a:t>temerature</a:t>
            </a:r>
            <a:r>
              <a:rPr lang="tr-TR" altLang="tr-TR" dirty="0" smtClean="0"/>
              <a:t>/ </a:t>
            </a:r>
            <a:r>
              <a:rPr lang="tr-TR" altLang="tr-TR" dirty="0" err="1" smtClean="0"/>
              <a:t>heat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stress-increase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CO2 </a:t>
            </a:r>
            <a:r>
              <a:rPr lang="tr-TR" altLang="tr-TR" dirty="0" err="1" smtClean="0"/>
              <a:t>retention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with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respiration-change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electrolite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balance</a:t>
            </a:r>
            <a:r>
              <a:rPr lang="tr-TR" altLang="tr-TR" dirty="0" smtClean="0"/>
              <a:t>- </a:t>
            </a:r>
            <a:r>
              <a:rPr lang="tr-TR" altLang="tr-TR" dirty="0" err="1" smtClean="0"/>
              <a:t>effected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;</a:t>
            </a:r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Egg</a:t>
            </a:r>
            <a:r>
              <a:rPr lang="tr-TR" altLang="tr-TR" dirty="0" smtClean="0"/>
              <a:t> Shell </a:t>
            </a:r>
            <a:r>
              <a:rPr lang="tr-TR" altLang="tr-TR" dirty="0" err="1" smtClean="0"/>
              <a:t>quality</a:t>
            </a:r>
            <a:endParaRPr lang="tr-TR" altLang="tr-TR" dirty="0" smtClean="0"/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Health</a:t>
            </a:r>
            <a:endParaRPr lang="tr-TR" altLang="tr-TR" dirty="0" smtClean="0"/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metabolism</a:t>
            </a:r>
            <a:endParaRPr lang="tr-TR" altLang="tr-TR" dirty="0" smtClean="0"/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endParaRPr lang="tr-TR" altLang="tr-TR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Buffers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17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7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poultry</a:t>
            </a:r>
            <a:r>
              <a:rPr lang="tr-TR" altLang="tr-TR" dirty="0" smtClean="0"/>
              <a:t>,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prevent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from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these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negative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effects</a:t>
            </a:r>
            <a:r>
              <a:rPr lang="tr-TR" altLang="tr-TR" dirty="0" smtClean="0"/>
              <a:t>,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Should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arrange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balance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Especially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should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supply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NaHCO3 </a:t>
            </a:r>
            <a:r>
              <a:rPr lang="tr-TR" altLang="tr-TR" dirty="0" err="1" smtClean="0"/>
              <a:t>instead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NaCl</a:t>
            </a:r>
            <a:endParaRPr lang="tr-TR" altLang="tr-TR" dirty="0" smtClean="0"/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endParaRPr lang="tr-TR" altLang="tr-TR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Buffers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71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8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calculation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formula</a:t>
            </a:r>
            <a:r>
              <a:rPr lang="tr-TR" altLang="tr-TR" dirty="0" smtClean="0"/>
              <a:t>: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Na</a:t>
            </a:r>
            <a:r>
              <a:rPr lang="tr-TR" altLang="tr-TR" dirty="0" smtClean="0"/>
              <a:t> + K – Cl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/>
              <a:t>(</a:t>
            </a:r>
            <a:r>
              <a:rPr lang="tr-TR" altLang="tr-TR" dirty="0" err="1" smtClean="0"/>
              <a:t>Na</a:t>
            </a:r>
            <a:r>
              <a:rPr lang="tr-TR" altLang="tr-TR" dirty="0" smtClean="0"/>
              <a:t> + K) – (Cl + S) = </a:t>
            </a:r>
            <a:r>
              <a:rPr lang="tr-TR" altLang="tr-TR" dirty="0" err="1" smtClean="0"/>
              <a:t>miliequaval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mEq</a:t>
            </a:r>
            <a:r>
              <a:rPr lang="tr-TR" altLang="tr-TR" dirty="0" smtClean="0"/>
              <a:t>) </a:t>
            </a:r>
            <a:r>
              <a:rPr lang="tr-TR" altLang="tr-TR" dirty="0" err="1" smtClean="0"/>
              <a:t>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miliosmol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mOsm</a:t>
            </a:r>
            <a:r>
              <a:rPr lang="tr-TR" altLang="tr-TR" dirty="0" smtClean="0"/>
              <a:t>)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Additives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: </a:t>
            </a:r>
            <a:r>
              <a:rPr lang="tr-TR" altLang="tr-TR" dirty="0" err="1" smtClean="0"/>
              <a:t>ammonium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sulphate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ammonium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clorite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calcium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sulphate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calcium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clorite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magnesium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sulphate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magnesium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clorit</a:t>
            </a:r>
            <a:endParaRPr lang="tr-TR" altLang="tr-TR" dirty="0" smtClean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Buffers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81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9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Broiler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laying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hens</a:t>
            </a:r>
            <a:r>
              <a:rPr lang="tr-TR" altLang="tr-TR" dirty="0" smtClean="0"/>
              <a:t>; 250 </a:t>
            </a:r>
            <a:r>
              <a:rPr lang="tr-TR" altLang="tr-TR" dirty="0" err="1" smtClean="0"/>
              <a:t>mEq</a:t>
            </a:r>
            <a:r>
              <a:rPr lang="tr-TR" altLang="tr-TR" dirty="0" smtClean="0"/>
              <a:t>/kg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Dairy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cow</a:t>
            </a:r>
            <a:r>
              <a:rPr lang="tr-TR" altLang="tr-TR" dirty="0" smtClean="0"/>
              <a:t>; in </a:t>
            </a:r>
            <a:r>
              <a:rPr lang="tr-TR" altLang="tr-TR" dirty="0" err="1" smtClean="0"/>
              <a:t>dry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period</a:t>
            </a:r>
            <a:r>
              <a:rPr lang="tr-TR" altLang="tr-TR" dirty="0" smtClean="0"/>
              <a:t> -100 -150 </a:t>
            </a:r>
            <a:r>
              <a:rPr lang="tr-TR" altLang="tr-TR" dirty="0" err="1" smtClean="0"/>
              <a:t>mEq</a:t>
            </a:r>
            <a:r>
              <a:rPr lang="tr-TR" altLang="tr-TR" dirty="0" smtClean="0"/>
              <a:t>/kg/KM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/>
              <a:t> </a:t>
            </a:r>
            <a:r>
              <a:rPr lang="tr-TR" altLang="tr-TR" dirty="0" smtClean="0"/>
              <a:t>                   in </a:t>
            </a:r>
            <a:r>
              <a:rPr lang="tr-TR" altLang="tr-TR" dirty="0" err="1" smtClean="0"/>
              <a:t>lactation</a:t>
            </a:r>
            <a:r>
              <a:rPr lang="tr-TR" altLang="tr-TR" dirty="0" smtClean="0"/>
              <a:t> 300-400 </a:t>
            </a:r>
            <a:r>
              <a:rPr lang="tr-TR" altLang="tr-TR" dirty="0" err="1" smtClean="0"/>
              <a:t>mEq</a:t>
            </a:r>
            <a:r>
              <a:rPr lang="tr-TR" altLang="tr-TR" smtClean="0"/>
              <a:t>/kg/KM</a:t>
            </a:r>
            <a:endParaRPr lang="tr-TR" altLang="tr-TR" dirty="0" smtClean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Buffers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97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2239</TotalTime>
  <Words>272</Words>
  <Application>Microsoft Office PowerPoint</Application>
  <PresentationFormat>Ekran Gösterisi (4:3)</PresentationFormat>
  <Paragraphs>50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 Feed Additives  Dr. Özge SIZMAZ University of Ankara Faculty of Veterinary Medicine Department of Animal Nutrition and Nutritional Diseases, Ankara, Turkey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Özge</dc:creator>
  <cp:lastModifiedBy>Özge</cp:lastModifiedBy>
  <cp:revision>182</cp:revision>
  <dcterms:created xsi:type="dcterms:W3CDTF">2015-04-15T06:32:36Z</dcterms:created>
  <dcterms:modified xsi:type="dcterms:W3CDTF">2018-01-08T08:17:58Z</dcterms:modified>
</cp:coreProperties>
</file>