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theme/theme2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4" r:id="rId4"/>
    <p:sldMasterId id="2147483716" r:id="rId5"/>
    <p:sldMasterId id="2147483728" r:id="rId6"/>
    <p:sldMasterId id="2147483741" r:id="rId7"/>
    <p:sldMasterId id="2147483753" r:id="rId8"/>
    <p:sldMasterId id="2147483765" r:id="rId9"/>
    <p:sldMasterId id="2147483778" r:id="rId10"/>
    <p:sldMasterId id="2147483790" r:id="rId11"/>
    <p:sldMasterId id="2147483803" r:id="rId12"/>
    <p:sldMasterId id="2147483815" r:id="rId13"/>
    <p:sldMasterId id="2147483827" r:id="rId14"/>
    <p:sldMasterId id="2147483839" r:id="rId15"/>
    <p:sldMasterId id="2147483852" r:id="rId16"/>
    <p:sldMasterId id="2147483865" r:id="rId17"/>
    <p:sldMasterId id="2147484138" r:id="rId18"/>
    <p:sldMasterId id="2147484164" r:id="rId19"/>
    <p:sldMasterId id="2147486270" r:id="rId20"/>
  </p:sldMasterIdLst>
  <p:notesMasterIdLst>
    <p:notesMasterId r:id="rId33"/>
  </p:notesMasterIdLst>
  <p:sldIdLst>
    <p:sldId id="303" r:id="rId21"/>
    <p:sldId id="267" r:id="rId22"/>
    <p:sldId id="310" r:id="rId23"/>
    <p:sldId id="312" r:id="rId24"/>
    <p:sldId id="322" r:id="rId25"/>
    <p:sldId id="278" r:id="rId26"/>
    <p:sldId id="324" r:id="rId27"/>
    <p:sldId id="280" r:id="rId28"/>
    <p:sldId id="325" r:id="rId29"/>
    <p:sldId id="282" r:id="rId30"/>
    <p:sldId id="326" r:id="rId31"/>
    <p:sldId id="287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4" autoAdjust="0"/>
    <p:restoredTop sz="94660"/>
  </p:normalViewPr>
  <p:slideViewPr>
    <p:cSldViewPr>
      <p:cViewPr>
        <p:scale>
          <a:sx n="70" d="100"/>
          <a:sy n="70" d="100"/>
        </p:scale>
        <p:origin x="-146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5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4.xml"/><Relationship Id="rId32" Type="http://schemas.openxmlformats.org/officeDocument/2006/relationships/slide" Target="slides/slide12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0205519-A3D8-4AAE-9407-E344E716132D}" type="datetimeFigureOut">
              <a:rPr lang="zh-CN" altLang="en-US"/>
              <a:pPr>
                <a:defRPr/>
              </a:pPr>
              <a:t>2014/10/10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1802303-A5D1-4468-972A-2C9D96AAFA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3174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D6AB24E0-6952-4B9C-9817-F5C24F82600A}" type="slidenum">
              <a:rPr lang="zh-CN" altLang="en-US" smtClean="0">
                <a:solidFill>
                  <a:srgbClr val="000000"/>
                </a:solidFill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065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fld id="{6F5EE45E-05A0-4DB1-B648-AB6784095CC9}" type="slidenum">
              <a:rPr lang="zh-CN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zh-CN" altLang="en-US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C16234B-8068-4218-9A1D-567AFAD6CC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928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D7894-F60D-4FFE-85B8-2AE46D01ED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805804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64894-4633-449B-BAD2-8DA7AD14B2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84453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BAE22-72FB-4FC9-910B-B137F10BD3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864222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064AB-8DAB-487F-A57A-C743036DB7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517559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F8000-27A7-476D-87B7-8AB7D89520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8893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0631F-8EDC-45D8-88DD-85023842D3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881116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1D50B-A464-44A3-9371-40BCC98E34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48000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AB991-7741-48DF-9D9C-93CA79745B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97660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6855-8DFB-4A03-8825-F1CDC915A5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487442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283C0-49A7-49D3-85D5-85763B9490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234672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FD3AF08-BBFD-4D62-85BD-D6626438EA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62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955C5-8C56-4086-A555-4043C64649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3536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DFAF7-4AD8-4CCC-8A27-825636A033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831772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BB820-276C-4A8F-A73B-8C9050A875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51021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FAE68-EE82-408E-A5C8-BDBF4522C3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831862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31C64-BEFB-4FF9-B3D4-62A8F28EBA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331603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8AE4E-7A9F-41B1-9D12-760705715D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67155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90B90-397E-4C7B-B312-6001431E1A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475709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F0F96-96D9-40AD-B071-C68452A7FD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41682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53EDC-C4D9-4F1A-9804-6D2C7E9CCE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939564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A0569-BA34-4226-9E6A-00489826E0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817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BEF07-8669-41A4-A7B7-254F23849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6766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16D74-62A7-4931-9261-AF6BC7C5CE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240142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FA17098-CA76-4681-9336-5725BA80EF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06627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89CA-A5D4-4B98-997E-B8419B0855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245165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E2DE6-A418-48D8-A25B-989B167797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419887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5E01A-4BC2-4191-82F0-8B2A57CCC1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644650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23B41-F370-487C-ADEF-C797D0A89A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768594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A1AB5-6764-4371-9557-3FCB7BEC77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644927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DD698-473A-406D-84A1-9D46DB5421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205235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A9A88-B896-4325-98CF-3BE5880106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675137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E2122-E52E-4C1A-8103-B775B97640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72088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86928-AE3B-4A60-B24E-A8F37C7812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6634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86CD331-BD56-4F30-A213-27958BB9A0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880790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A0ACE-40DC-4B06-8900-FEBB528C99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969437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10B81-F499-498B-9E5E-5786C1B967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431766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CC34EF2-FCFD-4B1A-9A8D-D702D66A39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966084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0138C34-8BFB-47BF-9111-6773C32C4C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843053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02ED21A-21D7-4DD1-8E9B-9FE229057F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657534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7EACDAB-A159-45DB-89F1-3C61CC3CD0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829937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B1780E4-87FA-4123-B595-7653D22B08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111428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2A2CE32-BCA7-4E15-B12F-3BF317C3F9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431521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F75B35-A437-4368-993E-FD2FB872C7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795716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3F2E345-6AD9-4064-900C-3B572E1AFD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345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46140-9497-47B0-A324-6C30DEDC03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602599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A4FFB9-C5A4-47F3-9A60-E9A281FF58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084392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3C011B8-EEB6-44CC-83E2-9D8BF80EBE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881707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853077-AD0F-4BDF-A7CE-992669F3BA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744722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559F0DB8-A85F-43C6-943D-71D59E722B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251820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4DB2FC1-7BC1-40A4-B7B2-04309C132A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35030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C7FEFCF-53CA-4670-A941-E96B6A9B757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843700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5CC4AB3-1614-4079-A030-13DEC7CE1D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644161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F621244-3B19-4A20-A8D4-BC70C6C74C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069012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A675F37-232A-4D24-B59D-DE3F5DE04E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3769159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80E7F66-6B1E-4163-A9EA-95D189D624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8104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3E02B-521C-4523-A98B-1E20D94B8C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215276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021BDE-FC33-40E4-A944-5FEB49D521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999764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C43F0D5-F3BF-4C07-B22B-A9BCB44A11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073490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635634-9A69-4F5B-A5FC-DC6E32DB22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7317067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1ADE951-41F2-4DEA-AC09-CEF7E27C5C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14539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6A2A86A8-32D4-4997-891E-6B176F90A2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715773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47171B2-033F-4BE0-917E-71A627AA27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63366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415EFB6-1DAC-41BD-B294-7BC90DA449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732283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C4BB505-6BB4-4850-9901-265B4F0B05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3520470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21E6BBA-811A-4C4B-8595-A62C7C04FB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597497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3E2FF02-81CB-4CED-939D-1DB76AF3B6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3414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03496-E9F1-46F7-A0E3-9F596F732C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94340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F189B31-6D4B-4C77-8F9C-408819AE88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593687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986E9A1-1A4A-416E-9BEA-F88D81CCE1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382990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C3952E3-917E-4FDF-A62E-7CC28796BF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139677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3112A10-A1D7-42AB-A079-4E6FD0F97D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783819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177DD7D-3258-4999-8AA8-F177C2565F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785164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6AC9C6C-D03E-412B-9B7E-A3D81D7D26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682681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E84C4-4E92-44C3-8BEF-36DB5DAAF1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248389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113A-FFA7-448D-9D82-1EDD0753AF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229377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53E91-978B-4C98-9649-4E3B6DF252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5286756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B24E3-DA7E-4FE9-95EF-147DF1ED54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4872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6DEE9-12E1-4EEC-8134-EC956F7DDC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0976541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CE742-EE0F-4287-957E-79329BF65B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094235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B985B-442A-4B1D-9984-034DAEF0A3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67132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9E610-03EB-4B98-B0B9-554C6613B4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348714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8EF4A-A0F9-43C6-8469-503FE18251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237322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B19C6-FC79-423F-A751-939F4C38F3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86112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E727A-2B1C-4738-811E-5AF5E97512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793381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B0F5A-5773-4559-A976-B4BE21616D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218629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47DE330-3115-410A-9C0C-80F18D5F4C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2660166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3DFB7-9DA1-46A9-A53C-20C03769A1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41133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30B02-549E-4225-AECD-A983D0FB77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2538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33190-24FB-41A5-BF75-603F30A08F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388257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EAE70-8F7E-4DF0-A09B-AF3C45CEAC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379444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81BD-E90B-4F3C-9C6D-D13C47BAD8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691303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FD3DD-F600-42EC-A619-9F3A19ADA0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8108646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8AA32-7D8E-40FA-9856-999F77EF22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3477668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29137-17FE-465C-B206-7B7C85807C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3169729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7F36A-5C6B-4CDA-BE4C-8EA12915AB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25129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66DD7-E13D-4EE6-AF2D-B8E6A97222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49993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F4D7B-8E1E-4478-B0E6-3AECD8994A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1153742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229E5-0203-4182-ABC5-3B4B53BFCB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14494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0497A4F-0B03-4D02-BF1D-467A194E27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23048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DFC68-8E51-4E3C-AA4A-EC54064723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0536264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51CFB-D0F2-4A9E-B941-A902B72660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8460807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57B62-7389-4C36-8E55-591F406C39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982158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A394A-332F-407D-B88D-F7CE641186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974033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A5CDA-69C2-463D-A6FB-053546CCF8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030600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BD12F-813B-4C49-868C-6B723F5D87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5470135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4511D-45CB-4F9C-A1B9-8A7B262469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821755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E3774-8F71-42B9-8F87-338CC3B2EE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1991179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FEB0E-A734-4616-A972-97C1B50854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226247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CD690-66E7-4E61-A437-22E280D236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9590819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A53BD-1C5B-4987-A4B3-F3DF8825FE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895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042A5-D440-44F0-BF13-4BE2533EAC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57936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EB86B-09F6-4DB5-9177-5F17EC7420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402843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2AAC-D769-499C-A21E-D33EEB3E8F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255785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A0761F7-0BD6-4B5A-A68C-1529A5D079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160726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EB133-CE1A-4B95-8D03-C46DBF8E5C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365394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3C6BF-9409-4376-9ADD-2BE0EA63FF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9678797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69FB9-1CA6-4C2E-859F-56EED23495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720617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8C0F1-E59F-4FDB-A377-DB22B7A8D2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8289669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EC3CB-F244-4C50-A2F5-E6241DA0AD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450820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8AE9-7B1D-4F72-A1C3-7D88E8B4AB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387153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D3D5D-C74A-4120-877B-05D14DF7DA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948786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F6AD6-408C-4F94-B048-1A6CFFC6F7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2914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8B86C-4EFB-4F98-97CD-FB70179FCC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1264314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30CE5-63DE-4F9B-A5F2-4D926B3D37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9976129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C54B8-823C-46A9-BACC-42D94C3D5B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022805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13DBD-2EE3-4B89-9B00-AFEE3AC9E9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2367171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DA99F78-1495-400A-A78F-305F902C2B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4744987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58823-E176-4612-A4C6-0DC12486B5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164721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8E7BC-7B55-49B0-9A64-E0EF874F9F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649713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F0031-23BA-4755-9002-069C557E9C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940624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21679-12D3-40B3-BC11-0E4B6644F9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3983021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BB02C-BD89-4F3F-9F5B-E1A7238ECA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0596281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6C5C1-6616-4DDD-A4E2-AB7FB6251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2155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5052D-3BDD-4FA0-BA56-7BB81109E1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091870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78DF7-2DA5-4A3D-B403-A1BB320B3D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889479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44B86-BF7B-41D5-96B2-1A6610FDB4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93536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A8427-2292-417F-A578-6DD693ADA2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944048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304EA-6C52-4DBA-AF19-560D814A7F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1948025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2CB91-A569-488F-B7D4-17A7E0C573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0006527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6923D49-D88F-4CEC-AEE0-4DF7BD6C7C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7132858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D48B-1756-4B46-B78E-DACEC66965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8216607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250F6-60E2-4AC4-9A5B-2D30D40488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8085143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73051-6634-459E-80B3-BF76E72168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801487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B0446-FAA5-478C-BC85-C7B5EE0BFA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38014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52A01-4F13-4B22-8FA9-598478D67E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389214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6B067-16CB-48D5-8031-FAF3579506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1988428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D39D0-5B69-4E7F-9C62-0C753808AD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7857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11AFC-20AE-4CAC-8443-512CA1C583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905663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A1D0D-D5A7-405F-A3B7-D2402E69B0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0068288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12310-ADAD-453F-B977-26D5ECE59B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388688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CBCEE-270E-4D91-96A3-F7D1DC225A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0664337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64488-47E1-4D7C-AF31-5584899FFC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58744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66302-0DD8-4D5D-A5CB-6574644416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4391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03F915C-0114-4DAD-99C2-EB16E5CC98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1180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A043-3520-4503-9CA4-4DD214FEEF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12368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A6FE6-BAA7-449A-BAA8-92BAE9EB7D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23086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527F3-E4CE-4703-BA5C-0C788BA216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64088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ED097-5CDD-43D4-9F55-C2E4034E9F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557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DE565-FCC0-4236-B18C-860BF665DF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7077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847A0-4EA6-4AF1-A436-02DE62E5D1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1820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8403A-E541-4EF0-834B-8AEE9FE998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63092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B2321-E178-4333-A659-5F50D33FF0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04028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B74F7-C205-403C-82A2-53754D2616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3235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ED993-0C97-4DA6-9857-024BF1360A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6003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6F888-7B89-448B-B2A0-E7622F8F5B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02390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CF8C3-FCB0-41DD-BCFA-1D7A0C3CFD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50914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1B818-2A6A-447F-B9A2-0FEFC48F1E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91437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AB50A-8240-48B3-B4ED-A0476532EF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3048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B70D6-9261-43B7-A686-65182C4FA7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580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35CDE-FCCF-4B78-B085-908A14A1B2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68858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64304-44A0-4E44-9BBB-55E5441EA2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66416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42434F6-65D7-4697-BBE0-DD7D65C0EF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08761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8E174-759D-4576-A5B9-38B536D8DA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64262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C5C4C-02A3-4290-A676-80607A77E4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10294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FB8D2-D58A-433A-BBE0-916BB5BE50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4437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FACC7-188E-4479-A8C1-CAD4EBFE26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30952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D782A-2F49-4EA5-8F93-6E3B3A7464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233098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694D6-C138-4267-9174-49826BD18E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41945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C6570-86F9-4394-8DE7-1458EE4B81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14022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7F488-0B49-4ED3-BD8F-AA92054246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7174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FDBB0-4E58-4355-BA63-465E9D7FEB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36691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6627F-1396-45EC-BA71-040EAE6232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30185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02ABB-4D77-4EAA-BE7F-488898066C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77079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5E1ABEA-6E26-493A-9250-0ACB7D7C78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404390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19C02-CD82-4EFE-97FE-6B1B9B75CF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38937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E2424-547A-42E8-B5AC-DAF7629948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45336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183F1-385E-4B8D-A9DF-83CC40A370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87361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CFE21-FBF7-40B4-AB09-8B72309296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30756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AFF68-9CE7-41F3-BC69-AF3D4ECC79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524320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E1567-F57A-47A9-AE97-8359095D81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5373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3B0D6-7479-461A-9E48-DC232C7AC9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856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F9189-93FC-4CCE-8BA0-DF9BD84762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565356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54DBF-71D5-429B-B226-B56C976478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375230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A4406-2B35-4310-9642-3BF0432A6E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72770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108D8-13D0-4A41-A2C3-B37D459F2D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712896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28E1D53-35E5-4623-8ECC-01B686BD48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354536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AD1ED-411C-4A18-A6DD-9C26153B6A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917891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5B4FE-4B80-4995-945D-3B71A5A7DC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9594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08963-5E7F-47E3-A93D-B858EE96EA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688904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7469D-4F23-41DF-A3BD-0674823C29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555245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AFA1-820E-45EA-997D-B62BE419A5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68190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AC588-5C5D-44D3-84F8-F993F7FDCC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400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26593-1D2F-4867-ACFB-382D345EBA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79505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4EA47-22DC-4135-8DE9-BB5A6ADA9A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086240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84446-EF35-42F0-BA11-01F851C1C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945210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79A28-208A-43FC-A098-8BF25CAE14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901347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1636-C68C-4F44-B823-4070C76469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829706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421D6-E819-43E6-B4DB-C3C7104648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625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FF35BAC-A9D4-46E4-853E-134B96B2B5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034746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5F22B-4E95-4B46-AAA3-5B4367AEA8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4091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0777D-4E25-4608-B32D-188BE76A67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637549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6713C-417C-41E7-AE60-998F46F7D9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983708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FCA5A-50CE-4F85-84D9-9168D4991B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98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DC49C-87D2-4B6C-8068-2D61D2FC97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511539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8C03-9DDA-43DA-9675-0BF66F47BF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912584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FF636-1D40-45BF-BD9F-F65A7973DA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365475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5BC34-A52B-40CF-810A-9982685080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528635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61D04-B7D1-474C-AE66-F63FB06EFE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56283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B7C0F-E65E-4455-BCD7-5A6C6651DC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82853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A3C55-6B3C-49D5-8604-20E72C96A1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447519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0EEA632-F707-43EC-9F81-68A06BEFEF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300932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B0148-A3C6-4873-A2E0-8239574FA9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982987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E484-2860-4C2E-AC41-785EBF57A8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360093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B26B3-68FB-49A2-8FED-F2F41F3F76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635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1EAB9-CAB7-4ACC-AEE6-0DED79562E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57425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AEAA4-8A9A-4C63-9795-098FB8E2A5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66144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E26A9-5261-4000-BC53-D560F69357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9810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7DB99-4C18-433A-972D-4AF904BE1C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062650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18364-949D-45F9-89C0-495C4D90B1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819595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5D484-566F-4464-92F8-3CC42D6B61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098537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EAA32-2C47-4012-B91C-3B9B4E7575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14323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7D8B9-F0DB-4381-9099-0EC465DC3B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094229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9E55FDC-24E2-4852-A33B-BD9AA1A1BD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89870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5B36-853E-404E-885F-6095C98B08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63407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E3F9-78DD-4042-BA73-573E5B807C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881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F535D67-1654-4304-B22F-81D5A7898F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55" r:id="rId1"/>
    <p:sldLayoutId id="2147486647" r:id="rId2"/>
    <p:sldLayoutId id="2147486648" r:id="rId3"/>
    <p:sldLayoutId id="2147486649" r:id="rId4"/>
    <p:sldLayoutId id="2147486650" r:id="rId5"/>
    <p:sldLayoutId id="2147486651" r:id="rId6"/>
    <p:sldLayoutId id="2147486652" r:id="rId7"/>
    <p:sldLayoutId id="2147486653" r:id="rId8"/>
    <p:sldLayoutId id="2147486654" r:id="rId9"/>
    <p:sldLayoutId id="2147486655" r:id="rId10"/>
    <p:sldLayoutId id="2147486656" r:id="rId11"/>
    <p:sldLayoutId id="21474866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9EC2DF1-A412-47C3-88E8-F99210AB59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4" r:id="rId1"/>
    <p:sldLayoutId id="2147486746" r:id="rId2"/>
    <p:sldLayoutId id="2147486747" r:id="rId3"/>
    <p:sldLayoutId id="2147486748" r:id="rId4"/>
    <p:sldLayoutId id="2147486749" r:id="rId5"/>
    <p:sldLayoutId id="2147486750" r:id="rId6"/>
    <p:sldLayoutId id="2147486751" r:id="rId7"/>
    <p:sldLayoutId id="2147486752" r:id="rId8"/>
    <p:sldLayoutId id="2147486753" r:id="rId9"/>
    <p:sldLayoutId id="2147486754" r:id="rId10"/>
    <p:sldLayoutId id="21474867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C753E66-4F40-46B0-BC50-7D8888E8ED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5" r:id="rId1"/>
    <p:sldLayoutId id="2147486756" r:id="rId2"/>
    <p:sldLayoutId id="2147486757" r:id="rId3"/>
    <p:sldLayoutId id="2147486758" r:id="rId4"/>
    <p:sldLayoutId id="2147486759" r:id="rId5"/>
    <p:sldLayoutId id="2147486760" r:id="rId6"/>
    <p:sldLayoutId id="2147486761" r:id="rId7"/>
    <p:sldLayoutId id="2147486762" r:id="rId8"/>
    <p:sldLayoutId id="2147486763" r:id="rId9"/>
    <p:sldLayoutId id="2147486764" r:id="rId10"/>
    <p:sldLayoutId id="2147486765" r:id="rId11"/>
    <p:sldLayoutId id="21474867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8FBEB55-2063-4EAA-8BE7-82BA7AC663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6" r:id="rId1"/>
    <p:sldLayoutId id="2147486867" r:id="rId2"/>
    <p:sldLayoutId id="2147486868" r:id="rId3"/>
    <p:sldLayoutId id="2147486869" r:id="rId4"/>
    <p:sldLayoutId id="2147486870" r:id="rId5"/>
    <p:sldLayoutId id="2147486871" r:id="rId6"/>
    <p:sldLayoutId id="2147486872" r:id="rId7"/>
    <p:sldLayoutId id="2147486873" r:id="rId8"/>
    <p:sldLayoutId id="2147486874" r:id="rId9"/>
    <p:sldLayoutId id="2147486875" r:id="rId10"/>
    <p:sldLayoutId id="21474868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B4B4C3D9-B9B0-4A41-80EC-48EC2DC9E4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77" r:id="rId1"/>
    <p:sldLayoutId id="2147486878" r:id="rId2"/>
    <p:sldLayoutId id="2147486879" r:id="rId3"/>
    <p:sldLayoutId id="2147486880" r:id="rId4"/>
    <p:sldLayoutId id="2147486881" r:id="rId5"/>
    <p:sldLayoutId id="2147486882" r:id="rId6"/>
    <p:sldLayoutId id="2147486883" r:id="rId7"/>
    <p:sldLayoutId id="2147486884" r:id="rId8"/>
    <p:sldLayoutId id="2147486885" r:id="rId9"/>
    <p:sldLayoutId id="2147486886" r:id="rId10"/>
    <p:sldLayoutId id="21474868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4805809C-933B-44BC-8D60-04D773CE04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88" r:id="rId1"/>
    <p:sldLayoutId id="2147486889" r:id="rId2"/>
    <p:sldLayoutId id="2147486890" r:id="rId3"/>
    <p:sldLayoutId id="2147486891" r:id="rId4"/>
    <p:sldLayoutId id="2147486892" r:id="rId5"/>
    <p:sldLayoutId id="2147486893" r:id="rId6"/>
    <p:sldLayoutId id="2147486894" r:id="rId7"/>
    <p:sldLayoutId id="2147486895" r:id="rId8"/>
    <p:sldLayoutId id="2147486896" r:id="rId9"/>
    <p:sldLayoutId id="2147486897" r:id="rId10"/>
    <p:sldLayoutId id="21474868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C8AD056-DDAB-418D-9C20-81FB957C84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99" r:id="rId1"/>
    <p:sldLayoutId id="2147486767" r:id="rId2"/>
    <p:sldLayoutId id="2147486768" r:id="rId3"/>
    <p:sldLayoutId id="2147486769" r:id="rId4"/>
    <p:sldLayoutId id="2147486770" r:id="rId5"/>
    <p:sldLayoutId id="2147486771" r:id="rId6"/>
    <p:sldLayoutId id="2147486772" r:id="rId7"/>
    <p:sldLayoutId id="2147486773" r:id="rId8"/>
    <p:sldLayoutId id="2147486774" r:id="rId9"/>
    <p:sldLayoutId id="2147486775" r:id="rId10"/>
    <p:sldLayoutId id="2147486776" r:id="rId11"/>
    <p:sldLayoutId id="21474867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670316-2A91-4431-A548-E7CC9DC057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00" r:id="rId1"/>
    <p:sldLayoutId id="2147486778" r:id="rId2"/>
    <p:sldLayoutId id="2147486779" r:id="rId3"/>
    <p:sldLayoutId id="2147486780" r:id="rId4"/>
    <p:sldLayoutId id="2147486781" r:id="rId5"/>
    <p:sldLayoutId id="2147486782" r:id="rId6"/>
    <p:sldLayoutId id="2147486783" r:id="rId7"/>
    <p:sldLayoutId id="2147486784" r:id="rId8"/>
    <p:sldLayoutId id="2147486785" r:id="rId9"/>
    <p:sldLayoutId id="2147486786" r:id="rId10"/>
    <p:sldLayoutId id="2147486787" r:id="rId11"/>
    <p:sldLayoutId id="21474867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78FEB0D-B014-4620-B503-F5B47442E3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01" r:id="rId1"/>
    <p:sldLayoutId id="2147486789" r:id="rId2"/>
    <p:sldLayoutId id="2147486790" r:id="rId3"/>
    <p:sldLayoutId id="2147486791" r:id="rId4"/>
    <p:sldLayoutId id="2147486792" r:id="rId5"/>
    <p:sldLayoutId id="2147486793" r:id="rId6"/>
    <p:sldLayoutId id="2147486794" r:id="rId7"/>
    <p:sldLayoutId id="2147486795" r:id="rId8"/>
    <p:sldLayoutId id="2147486796" r:id="rId9"/>
    <p:sldLayoutId id="2147486797" r:id="rId10"/>
    <p:sldLayoutId id="2147486798" r:id="rId11"/>
    <p:sldLayoutId id="21474867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59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1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2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3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4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93AFC5E-5C4E-4C07-A4C4-D659AE4DAB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03" r:id="rId1"/>
    <p:sldLayoutId id="2147486811" r:id="rId2"/>
    <p:sldLayoutId id="2147486812" r:id="rId3"/>
    <p:sldLayoutId id="2147486813" r:id="rId4"/>
    <p:sldLayoutId id="2147486814" r:id="rId5"/>
    <p:sldLayoutId id="2147486815" r:id="rId6"/>
    <p:sldLayoutId id="2147486816" r:id="rId7"/>
    <p:sldLayoutId id="2147486817" r:id="rId8"/>
    <p:sldLayoutId id="2147486818" r:id="rId9"/>
    <p:sldLayoutId id="2147486819" r:id="rId10"/>
    <p:sldLayoutId id="2147486820" r:id="rId11"/>
    <p:sldLayoutId id="21474868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0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0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32CD40C-FDB3-44BF-B929-8677F5B525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05" r:id="rId1"/>
    <p:sldLayoutId id="2147486833" r:id="rId2"/>
    <p:sldLayoutId id="2147486834" r:id="rId3"/>
    <p:sldLayoutId id="2147486835" r:id="rId4"/>
    <p:sldLayoutId id="2147486836" r:id="rId5"/>
    <p:sldLayoutId id="2147486837" r:id="rId6"/>
    <p:sldLayoutId id="2147486838" r:id="rId7"/>
    <p:sldLayoutId id="2147486839" r:id="rId8"/>
    <p:sldLayoutId id="2147486840" r:id="rId9"/>
    <p:sldLayoutId id="2147486841" r:id="rId10"/>
    <p:sldLayoutId id="2147486842" r:id="rId11"/>
    <p:sldLayoutId id="21474868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184225ED-26AA-4439-B56B-BE5E972C4A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56" r:id="rId1"/>
    <p:sldLayoutId id="2147486658" r:id="rId2"/>
    <p:sldLayoutId id="2147486659" r:id="rId3"/>
    <p:sldLayoutId id="2147486660" r:id="rId4"/>
    <p:sldLayoutId id="2147486661" r:id="rId5"/>
    <p:sldLayoutId id="2147486662" r:id="rId6"/>
    <p:sldLayoutId id="2147486663" r:id="rId7"/>
    <p:sldLayoutId id="2147486664" r:id="rId8"/>
    <p:sldLayoutId id="2147486665" r:id="rId9"/>
    <p:sldLayoutId id="2147486666" r:id="rId10"/>
    <p:sldLayoutId id="2147486667" r:id="rId11"/>
    <p:sldLayoutId id="21474866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55CE488-3B98-4F17-BBAE-84159C6A59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06" r:id="rId1"/>
    <p:sldLayoutId id="2147486844" r:id="rId2"/>
    <p:sldLayoutId id="2147486845" r:id="rId3"/>
    <p:sldLayoutId id="2147486846" r:id="rId4"/>
    <p:sldLayoutId id="2147486847" r:id="rId5"/>
    <p:sldLayoutId id="2147486848" r:id="rId6"/>
    <p:sldLayoutId id="2147486849" r:id="rId7"/>
    <p:sldLayoutId id="2147486850" r:id="rId8"/>
    <p:sldLayoutId id="2147486851" r:id="rId9"/>
    <p:sldLayoutId id="2147486852" r:id="rId10"/>
    <p:sldLayoutId id="2147486853" r:id="rId11"/>
    <p:sldLayoutId id="214748685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4295248-5268-433B-B0EA-71CE074872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57" r:id="rId1"/>
    <p:sldLayoutId id="2147486669" r:id="rId2"/>
    <p:sldLayoutId id="2147486670" r:id="rId3"/>
    <p:sldLayoutId id="2147486671" r:id="rId4"/>
    <p:sldLayoutId id="2147486672" r:id="rId5"/>
    <p:sldLayoutId id="2147486673" r:id="rId6"/>
    <p:sldLayoutId id="2147486674" r:id="rId7"/>
    <p:sldLayoutId id="2147486675" r:id="rId8"/>
    <p:sldLayoutId id="2147486676" r:id="rId9"/>
    <p:sldLayoutId id="2147486677" r:id="rId10"/>
    <p:sldLayoutId id="2147486678" r:id="rId11"/>
    <p:sldLayoutId id="2147486679" r:id="rId12"/>
    <p:sldLayoutId id="2147486680" r:id="rId13"/>
    <p:sldLayoutId id="2147486681" r:id="rId14"/>
    <p:sldLayoutId id="2147486682" r:id="rId15"/>
    <p:sldLayoutId id="214748668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FD5AF36-B2BF-4FA5-8A0A-07674D09F8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58" r:id="rId1"/>
    <p:sldLayoutId id="2147486684" r:id="rId2"/>
    <p:sldLayoutId id="2147486685" r:id="rId3"/>
    <p:sldLayoutId id="2147486686" r:id="rId4"/>
    <p:sldLayoutId id="2147486687" r:id="rId5"/>
    <p:sldLayoutId id="2147486688" r:id="rId6"/>
    <p:sldLayoutId id="2147486689" r:id="rId7"/>
    <p:sldLayoutId id="2147486690" r:id="rId8"/>
    <p:sldLayoutId id="2147486691" r:id="rId9"/>
    <p:sldLayoutId id="2147486692" r:id="rId10"/>
    <p:sldLayoutId id="2147486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98D6C83-0963-47B3-84CB-B855DF25B4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59" r:id="rId1"/>
    <p:sldLayoutId id="2147486694" r:id="rId2"/>
    <p:sldLayoutId id="2147486695" r:id="rId3"/>
    <p:sldLayoutId id="2147486696" r:id="rId4"/>
    <p:sldLayoutId id="2147486697" r:id="rId5"/>
    <p:sldLayoutId id="2147486698" r:id="rId6"/>
    <p:sldLayoutId id="2147486699" r:id="rId7"/>
    <p:sldLayoutId id="2147486700" r:id="rId8"/>
    <p:sldLayoutId id="2147486701" r:id="rId9"/>
    <p:sldLayoutId id="2147486702" r:id="rId10"/>
    <p:sldLayoutId id="21474867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E1E184A-DBE7-4F06-B15A-D80CCFBF2F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0" r:id="rId1"/>
    <p:sldLayoutId id="2147486704" r:id="rId2"/>
    <p:sldLayoutId id="2147486705" r:id="rId3"/>
    <p:sldLayoutId id="2147486706" r:id="rId4"/>
    <p:sldLayoutId id="2147486707" r:id="rId5"/>
    <p:sldLayoutId id="2147486708" r:id="rId6"/>
    <p:sldLayoutId id="2147486709" r:id="rId7"/>
    <p:sldLayoutId id="2147486710" r:id="rId8"/>
    <p:sldLayoutId id="2147486711" r:id="rId9"/>
    <p:sldLayoutId id="2147486712" r:id="rId10"/>
    <p:sldLayoutId id="2147486713" r:id="rId11"/>
    <p:sldLayoutId id="21474867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770C346-182B-400F-AC81-DB6A58AA36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1" r:id="rId1"/>
    <p:sldLayoutId id="2147486715" r:id="rId2"/>
    <p:sldLayoutId id="2147486716" r:id="rId3"/>
    <p:sldLayoutId id="2147486717" r:id="rId4"/>
    <p:sldLayoutId id="2147486718" r:id="rId5"/>
    <p:sldLayoutId id="2147486719" r:id="rId6"/>
    <p:sldLayoutId id="2147486720" r:id="rId7"/>
    <p:sldLayoutId id="2147486721" r:id="rId8"/>
    <p:sldLayoutId id="2147486722" r:id="rId9"/>
    <p:sldLayoutId id="2147486723" r:id="rId10"/>
    <p:sldLayoutId id="21474867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AF4C765-89D9-486B-8696-6FCD9FA818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2" r:id="rId1"/>
    <p:sldLayoutId id="2147486725" r:id="rId2"/>
    <p:sldLayoutId id="2147486726" r:id="rId3"/>
    <p:sldLayoutId id="2147486727" r:id="rId4"/>
    <p:sldLayoutId id="2147486728" r:id="rId5"/>
    <p:sldLayoutId id="2147486729" r:id="rId6"/>
    <p:sldLayoutId id="2147486730" r:id="rId7"/>
    <p:sldLayoutId id="2147486731" r:id="rId8"/>
    <p:sldLayoutId id="2147486732" r:id="rId9"/>
    <p:sldLayoutId id="2147486733" r:id="rId10"/>
    <p:sldLayoutId id="21474867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8E25F39-7892-4DA4-B763-897582CA48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863" r:id="rId1"/>
    <p:sldLayoutId id="2147486735" r:id="rId2"/>
    <p:sldLayoutId id="2147486736" r:id="rId3"/>
    <p:sldLayoutId id="2147486737" r:id="rId4"/>
    <p:sldLayoutId id="2147486738" r:id="rId5"/>
    <p:sldLayoutId id="2147486739" r:id="rId6"/>
    <p:sldLayoutId id="2147486740" r:id="rId7"/>
    <p:sldLayoutId id="2147486741" r:id="rId8"/>
    <p:sldLayoutId id="2147486742" r:id="rId9"/>
    <p:sldLayoutId id="2147486743" r:id="rId10"/>
    <p:sldLayoutId id="2147486744" r:id="rId11"/>
    <p:sldLayoutId id="21474867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82725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</a:t>
            </a:r>
            <a:r>
              <a:rPr lang="zh-CN" altLang="en-US" sz="6000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世上最好的爱</a:t>
            </a: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7</a:t>
            </a:r>
            <a:r>
              <a:rPr lang="zh-CN" altLang="en-US" smtClean="0"/>
              <a:t>：一下子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752600"/>
            <a:ext cx="8955088" cy="1524000"/>
          </a:xfrm>
        </p:spPr>
        <p:txBody>
          <a:bodyPr/>
          <a:lstStyle/>
          <a:p>
            <a:pPr marL="609600" indent="-609600" eaLnBrk="1" hangingPunct="1">
              <a:lnSpc>
                <a:spcPct val="115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因为一时紧张，他把要说的话</a:t>
            </a:r>
            <a:r>
              <a:rPr lang="zh-CN" altLang="en-US" b="1" smtClean="0">
                <a:solidFill>
                  <a:schemeClr val="folHlink"/>
                </a:solidFill>
              </a:rPr>
              <a:t>一下子</a:t>
            </a:r>
            <a:r>
              <a:rPr lang="zh-CN" altLang="en-US" b="1" smtClean="0"/>
              <a:t>都忘了。</a:t>
            </a:r>
          </a:p>
          <a:p>
            <a:pPr marL="609600" indent="-609600" eaLnBrk="1" hangingPunct="1">
              <a:lnSpc>
                <a:spcPct val="115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考完试，她觉得</a:t>
            </a:r>
            <a:r>
              <a:rPr lang="zh-CN" altLang="en-US" b="1" smtClean="0">
                <a:solidFill>
                  <a:schemeClr val="folHlink"/>
                </a:solidFill>
              </a:rPr>
              <a:t>一下</a:t>
            </a:r>
            <a:r>
              <a:rPr lang="zh-CN" altLang="en-US" b="1" smtClean="0"/>
              <a:t>轻松了很多。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574088" cy="3429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◇</a:t>
            </a:r>
            <a:r>
              <a:rPr lang="zh-CN" altLang="en-US" sz="2800" b="1" dirty="0" smtClean="0"/>
              <a:t>用</a:t>
            </a:r>
            <a:r>
              <a:rPr lang="zh-CN" altLang="en-US" sz="2800" b="1" dirty="0" smtClean="0">
                <a:latin typeface="Arial" charset="0"/>
              </a:rPr>
              <a:t>“</a:t>
            </a:r>
            <a:r>
              <a:rPr lang="zh-CN" altLang="en-US" sz="2800" b="1" dirty="0" smtClean="0">
                <a:solidFill>
                  <a:schemeClr val="folHlink"/>
                </a:solidFill>
              </a:rPr>
              <a:t>一下子</a:t>
            </a:r>
            <a:r>
              <a:rPr lang="zh-CN" altLang="en-US" sz="2800" b="1" dirty="0" smtClean="0">
                <a:latin typeface="Arial" charset="0"/>
              </a:rPr>
              <a:t>”</a:t>
            </a:r>
            <a:r>
              <a:rPr lang="zh-CN" altLang="en-US" sz="2800" b="1" dirty="0" smtClean="0"/>
              <a:t>完成句子：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sz="28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下过一场雨之后，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关了灯，房间里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他走路时不小心，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刚才教室里还很安静，下了课，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657600" y="30480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天气一下子就冷下来了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429000" y="35814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一下子什么也看不见了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419600" y="41148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一下子摔倒了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715000" y="4648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一下子就热闹起来了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/>
      <p:bldP spid="35847" grpId="0"/>
      <p:bldP spid="358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小结；作业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9154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小结</a:t>
            </a:r>
            <a:endParaRPr lang="en-US" altLang="zh-CN" b="1" dirty="0" smtClean="0"/>
          </a:p>
          <a:p>
            <a:pPr eaLnBrk="1" hangingPunct="1"/>
            <a:r>
              <a:rPr lang="zh-CN" altLang="en-US" dirty="0" smtClean="0"/>
              <a:t>重点词：</a:t>
            </a:r>
            <a:r>
              <a:rPr lang="zh-CN" altLang="en-US" b="1" dirty="0" smtClean="0">
                <a:solidFill>
                  <a:srgbClr val="0516BB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羡慕、宣布、感受</a:t>
            </a:r>
            <a:endParaRPr lang="zh-CN" altLang="en-US" b="1" dirty="0" smtClean="0">
              <a:solidFill>
                <a:srgbClr val="0516BB"/>
              </a:solidFill>
            </a:endParaRPr>
          </a:p>
          <a:p>
            <a:pPr eaLnBrk="1" hangingPunct="1"/>
            <a:r>
              <a:rPr lang="zh-CN" altLang="en-US" dirty="0" smtClean="0"/>
              <a:t>语法：</a:t>
            </a:r>
            <a:r>
              <a:rPr lang="zh-CN" altLang="en-US" b="1" dirty="0" smtClean="0">
                <a:solidFill>
                  <a:srgbClr val="0516BB"/>
                </a:solidFill>
                <a:latin typeface="Times New Roman" pitchFamily="18" charset="0"/>
                <a:ea typeface="楷体_GB2312" pitchFamily="49" charset="-122"/>
              </a:rPr>
              <a:t>冲、</a:t>
            </a:r>
            <a:r>
              <a:rPr lang="en-US" altLang="zh-CN" b="1" dirty="0" smtClean="0">
                <a:solidFill>
                  <a:srgbClr val="0516BB"/>
                </a:solidFill>
                <a:latin typeface="宋体" pitchFamily="2" charset="-122"/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516BB"/>
                </a:solidFill>
                <a:latin typeface="Times New Roman" pitchFamily="18" charset="0"/>
                <a:ea typeface="楷体_GB2312" pitchFamily="49" charset="-122"/>
              </a:rPr>
              <a:t>起来、一下子</a:t>
            </a:r>
            <a:endParaRPr lang="en-US" altLang="zh-CN" b="1" dirty="0" smtClean="0">
              <a:solidFill>
                <a:srgbClr val="0516BB"/>
              </a:solidFill>
              <a:latin typeface="Times New Roman" pitchFamily="18" charset="0"/>
              <a:ea typeface="楷体_GB2312" pitchFamily="49" charset="-122"/>
            </a:endParaRPr>
          </a:p>
          <a:p>
            <a:pPr eaLnBrk="1" hangingPunct="1"/>
            <a:r>
              <a:rPr lang="zh-CN" altLang="en-US" dirty="0" smtClean="0"/>
              <a:t>课文：</a:t>
            </a:r>
            <a:r>
              <a:rPr lang="zh-CN" altLang="en-US" b="1" dirty="0" smtClean="0">
                <a:ea typeface="楷体_GB2312" pitchFamily="49" charset="-122"/>
              </a:rPr>
              <a:t>孩子怎样给了</a:t>
            </a:r>
            <a:r>
              <a:rPr lang="zh-CN" altLang="en-US" b="1" dirty="0" smtClean="0">
                <a:latin typeface="Arial" charset="0"/>
                <a:ea typeface="楷体_GB2312" pitchFamily="49" charset="-122"/>
              </a:rPr>
              <a:t>“</a:t>
            </a:r>
            <a:r>
              <a:rPr lang="zh-CN" altLang="en-US" b="1" dirty="0" smtClean="0">
                <a:ea typeface="楷体_GB2312" pitchFamily="49" charset="-122"/>
              </a:rPr>
              <a:t>我</a:t>
            </a:r>
            <a:r>
              <a:rPr lang="zh-CN" altLang="en-US" b="1" dirty="0" smtClean="0">
                <a:latin typeface="Arial" charset="0"/>
                <a:ea typeface="楷体_GB2312" pitchFamily="49" charset="-122"/>
              </a:rPr>
              <a:t>”</a:t>
            </a:r>
            <a:r>
              <a:rPr lang="zh-CN" altLang="en-US" b="1" dirty="0" smtClean="0">
                <a:ea typeface="楷体_GB2312" pitchFamily="49" charset="-122"/>
              </a:rPr>
              <a:t>最好的爱？</a:t>
            </a:r>
            <a:endParaRPr lang="en-US" altLang="zh-CN" b="1" dirty="0" smtClean="0">
              <a:ea typeface="楷体_GB2312" pitchFamily="49" charset="-122"/>
            </a:endParaRPr>
          </a:p>
          <a:p>
            <a:pPr eaLnBrk="1" hangingPunct="1">
              <a:buClr>
                <a:srgbClr val="3333CC"/>
              </a:buClr>
              <a:buFont typeface="Wingdings" pitchFamily="2" charset="2"/>
              <a:buChar char="Ø"/>
            </a:pPr>
            <a:r>
              <a:rPr lang="zh-CN" altLang="en-US" b="1" dirty="0" smtClean="0">
                <a:solidFill>
                  <a:srgbClr val="000000"/>
                </a:solidFill>
              </a:rPr>
              <a:t>作业</a:t>
            </a:r>
            <a:endParaRPr lang="en-US" altLang="zh-CN" b="1" dirty="0" smtClean="0">
              <a:solidFill>
                <a:srgbClr val="000000"/>
              </a:solidFill>
            </a:endParaRPr>
          </a:p>
          <a:p>
            <a:pPr eaLnBrk="1" hangingPunct="1">
              <a:buClr>
                <a:srgbClr val="3333CC"/>
              </a:buClr>
            </a:pPr>
            <a:r>
              <a:rPr lang="zh-CN" altLang="en-US" b="1" dirty="0" smtClean="0">
                <a:solidFill>
                  <a:srgbClr val="000000"/>
                </a:solidFill>
              </a:rPr>
              <a:t>朗读两遍课文。复习生词，下次</a:t>
            </a:r>
            <a:r>
              <a:rPr lang="zh-CN" altLang="en-US" b="1" dirty="0" smtClean="0">
                <a:solidFill>
                  <a:srgbClr val="FF0000"/>
                </a:solidFill>
              </a:rPr>
              <a:t>听写</a:t>
            </a:r>
            <a:r>
              <a:rPr lang="zh-CN" altLang="en-US" b="1" dirty="0" smtClean="0">
                <a:solidFill>
                  <a:srgbClr val="000000"/>
                </a:solidFill>
              </a:rPr>
              <a:t>。</a:t>
            </a:r>
            <a:endParaRPr lang="en-US" altLang="zh-CN" b="1" dirty="0" smtClean="0">
              <a:solidFill>
                <a:srgbClr val="000000"/>
              </a:solidFill>
            </a:endParaRPr>
          </a:p>
          <a:p>
            <a:pPr eaLnBrk="1" hangingPunct="1">
              <a:buClr>
                <a:srgbClr val="3333CC"/>
              </a:buClr>
            </a:pPr>
            <a:r>
              <a:rPr lang="zh-CN" altLang="en-US" b="1" u="sng" dirty="0" smtClean="0">
                <a:solidFill>
                  <a:srgbClr val="000000"/>
                </a:solidFill>
              </a:rPr>
              <a:t>需要交的作业：</a:t>
            </a:r>
            <a:r>
              <a:rPr lang="en-US" altLang="zh-CN" b="1" u="sng" dirty="0" smtClean="0">
                <a:solidFill>
                  <a:srgbClr val="000000"/>
                </a:solidFill>
              </a:rPr>
              <a:t>《</a:t>
            </a:r>
            <a:r>
              <a:rPr lang="zh-CN" altLang="en-US" b="1" u="sng" dirty="0" smtClean="0">
                <a:solidFill>
                  <a:srgbClr val="000000"/>
                </a:solidFill>
              </a:rPr>
              <a:t>练习活页</a:t>
            </a:r>
            <a:r>
              <a:rPr lang="en-US" altLang="zh-CN" b="1" u="sng" dirty="0" smtClean="0">
                <a:solidFill>
                  <a:srgbClr val="000000"/>
                </a:solidFill>
              </a:rPr>
              <a:t>》p10</a:t>
            </a:r>
            <a:r>
              <a:rPr lang="zh-CN" altLang="en-US" b="1" u="sng" dirty="0" smtClean="0">
                <a:solidFill>
                  <a:srgbClr val="000000"/>
                </a:solidFill>
              </a:rPr>
              <a:t>，</a:t>
            </a:r>
            <a:r>
              <a:rPr lang="zh-CN" altLang="en-US" b="1" u="sng" dirty="0" smtClean="0">
                <a:solidFill>
                  <a:srgbClr val="FF0000"/>
                </a:solidFill>
              </a:rPr>
              <a:t>第四题</a:t>
            </a:r>
            <a:r>
              <a:rPr lang="zh-CN" altLang="en-US" b="1" u="sng" dirty="0" smtClean="0">
                <a:solidFill>
                  <a:srgbClr val="000000"/>
                </a:solidFill>
              </a:rPr>
              <a:t>。</a:t>
            </a:r>
            <a:endParaRPr lang="en-US" altLang="zh-CN" b="1" u="sng" dirty="0" smtClean="0">
              <a:solidFill>
                <a:srgbClr val="000000"/>
              </a:solidFill>
            </a:endParaRPr>
          </a:p>
          <a:p>
            <a:pPr eaLnBrk="1" hangingPunct="1">
              <a:buClr>
                <a:srgbClr val="3333CC"/>
              </a:buClr>
            </a:pPr>
            <a:r>
              <a:rPr lang="zh-CN" altLang="en-US" b="1" dirty="0" smtClean="0">
                <a:solidFill>
                  <a:srgbClr val="000000"/>
                </a:solidFill>
              </a:rPr>
              <a:t>其他练习写在书上。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b="1" dirty="0" smtClean="0"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羡慕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17513" y="1524000"/>
            <a:ext cx="8726487" cy="2667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b="1" smtClean="0"/>
              <a:t>十分</a:t>
            </a:r>
            <a:r>
              <a:rPr lang="en-US" altLang="zh-CN" b="1" smtClean="0"/>
              <a:t>~</a:t>
            </a:r>
            <a:r>
              <a:rPr lang="zh-CN" altLang="en-US" b="1" smtClean="0"/>
              <a:t>                                  </a:t>
            </a:r>
            <a:r>
              <a:rPr lang="en-US" altLang="zh-CN" b="1" smtClean="0"/>
              <a:t>~</a:t>
            </a:r>
            <a:r>
              <a:rPr lang="zh-CN" altLang="en-US" b="1" smtClean="0"/>
              <a:t>的目光</a:t>
            </a:r>
            <a:endParaRPr lang="en-US" altLang="zh-CN" b="1" smtClean="0"/>
          </a:p>
          <a:p>
            <a:pPr eaLnBrk="1" hangingPunct="1">
              <a:buFont typeface="Wingdings" pitchFamily="2" charset="2"/>
              <a:buNone/>
            </a:pPr>
            <a:endParaRPr lang="zh-CN" altLang="en-US" b="1" smtClean="0"/>
          </a:p>
          <a:p>
            <a:pPr eaLnBrk="1" hangingPunct="1">
              <a:buFont typeface="Wingdings" pitchFamily="2" charset="2"/>
              <a:buNone/>
            </a:pPr>
            <a:r>
              <a:rPr lang="zh-CN" altLang="en-US" b="1" smtClean="0"/>
              <a:t>                                           </a:t>
            </a:r>
            <a:r>
              <a:rPr lang="en-US" altLang="zh-CN" b="1" smtClean="0"/>
              <a:t>~</a:t>
            </a:r>
            <a:r>
              <a:rPr lang="zh-CN" altLang="en-US" b="1" smtClean="0"/>
              <a:t>他、</a:t>
            </a:r>
            <a:r>
              <a:rPr lang="en-US" altLang="zh-CN" b="1" smtClean="0"/>
              <a:t>~</a:t>
            </a:r>
            <a:r>
              <a:rPr lang="zh-CN" altLang="en-US" b="1" smtClean="0"/>
              <a:t>他的才能</a:t>
            </a:r>
            <a:endParaRPr lang="en-US" altLang="zh-CN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b="1" smtClean="0"/>
              <a:t>                                           ~</a:t>
            </a:r>
            <a:r>
              <a:rPr lang="zh-CN" altLang="en-US" b="1" smtClean="0"/>
              <a:t>极了</a:t>
            </a:r>
          </a:p>
        </p:txBody>
      </p:sp>
      <p:sp>
        <p:nvSpPr>
          <p:cNvPr id="82948" name="TextBox 1"/>
          <p:cNvSpPr txBox="1">
            <a:spLocks noChangeArrowheads="1"/>
          </p:cNvSpPr>
          <p:nvPr/>
        </p:nvSpPr>
        <p:spPr bwMode="auto">
          <a:xfrm>
            <a:off x="2743200" y="1905000"/>
            <a:ext cx="2667000" cy="15700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9600"/>
              <a:t>羡慕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1000" y="4572000"/>
            <a:ext cx="8534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/>
              <a:t>她每天无忧无虑，过得真开心，我</a:t>
            </a:r>
            <a:r>
              <a:rPr lang="en-US" altLang="zh-CN" sz="2800" b="1"/>
              <a:t>_________</a:t>
            </a:r>
            <a:r>
              <a:rPr lang="zh-CN" altLang="en-US" sz="2800" b="1"/>
              <a:t>。</a:t>
            </a:r>
            <a:endParaRPr lang="en-US" altLang="zh-CN" sz="2800" b="1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/>
              <a:t>小李取得了</a:t>
            </a:r>
            <a:r>
              <a:rPr lang="en-US" altLang="zh-CN" sz="2800" b="1"/>
              <a:t>HSK</a:t>
            </a:r>
            <a:r>
              <a:rPr lang="zh-CN" altLang="en-US" sz="2800" b="1"/>
              <a:t>六级，大家都</a:t>
            </a:r>
            <a:r>
              <a:rPr lang="en-US" altLang="zh-CN" sz="2800" b="1"/>
              <a:t>____________</a:t>
            </a:r>
            <a:r>
              <a:rPr lang="zh-CN" altLang="en-US" sz="2800" b="1"/>
              <a:t>。（</a:t>
            </a:r>
            <a:r>
              <a:rPr lang="en-US" altLang="zh-CN" sz="2800" b="1"/>
              <a:t>……</a:t>
            </a:r>
            <a:r>
              <a:rPr lang="zh-CN" altLang="en-US" sz="2800" b="1"/>
              <a:t>得不得了）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24600" y="4648200"/>
            <a:ext cx="2203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很羡慕她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638800" y="5329238"/>
            <a:ext cx="320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羡慕得不得了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/>
      <p:bldP spid="3" grpId="0"/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>
                <a:solidFill>
                  <a:srgbClr val="000000"/>
                </a:solidFill>
              </a:rPr>
              <a:t>宣布</a:t>
            </a:r>
            <a:endParaRPr lang="zh-CN" altLang="en-US" sz="6000" smtClean="0">
              <a:solidFill>
                <a:schemeClr val="tx1"/>
              </a:solidFill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676400"/>
            <a:ext cx="4419600" cy="1828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smtClean="0"/>
              <a:t>～一件事、～一条消息</a:t>
            </a:r>
            <a:endParaRPr lang="en-US" altLang="zh-CN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smtClean="0"/>
              <a:t>～成绩</a:t>
            </a:r>
            <a:endParaRPr lang="en-US" altLang="zh-CN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smtClean="0"/>
              <a:t>～开会、 ～下个月结婚</a:t>
            </a:r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228600" y="4800600"/>
            <a:ext cx="8780463" cy="1320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1. 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小强和小丽</a:t>
            </a: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_________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：他们俩下个月结婚。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2. 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老师</a:t>
            </a:r>
            <a:r>
              <a:rPr kumimoji="1" lang="en-US" altLang="zh-CN" b="1">
                <a:solidFill>
                  <a:srgbClr val="000000"/>
                </a:solidFill>
                <a:ea typeface="楷体_GB2312" pitchFamily="49" charset="-122"/>
              </a:rPr>
              <a:t>____________</a:t>
            </a: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，同学们听了非常兴奋。</a:t>
            </a:r>
          </a:p>
        </p:txBody>
      </p:sp>
      <p:sp>
        <p:nvSpPr>
          <p:cNvPr id="87045" name="TextBox 5"/>
          <p:cNvSpPr txBox="1">
            <a:spLocks noChangeArrowheads="1"/>
          </p:cNvSpPr>
          <p:nvPr/>
        </p:nvSpPr>
        <p:spPr bwMode="auto">
          <a:xfrm>
            <a:off x="1905000" y="2286000"/>
            <a:ext cx="2667000" cy="15700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9600"/>
              <a:t>宣布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19939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200" b="1" dirty="0"/>
              <a:t>向大家</a:t>
            </a:r>
            <a:r>
              <a:rPr lang="zh-CN" altLang="en-US" sz="3200" b="1" kern="0" dirty="0">
                <a:solidFill>
                  <a:srgbClr val="000000"/>
                </a:solidFill>
                <a:latin typeface="Tahoma"/>
                <a:ea typeface="宋体"/>
              </a:rPr>
              <a:t>～</a:t>
            </a:r>
            <a:endParaRPr lang="zh-CN" altLang="en-US" sz="3200" b="1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54350" y="4886325"/>
            <a:ext cx="2203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向大家宣布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905000" y="5557838"/>
            <a:ext cx="2667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宣布了一个好消息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/>
      <p:bldP spid="108555" grpId="0" animBg="1"/>
      <p:bldP spid="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>
                <a:solidFill>
                  <a:srgbClr val="000000"/>
                </a:solidFill>
              </a:rPr>
              <a:t>感受</a:t>
            </a:r>
            <a:endParaRPr lang="zh-CN" altLang="en-US" sz="6000" smtClean="0">
              <a:solidFill>
                <a:schemeClr val="tx1"/>
              </a:solidFill>
            </a:endParaRP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1433513"/>
            <a:ext cx="9072562" cy="29940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（动词）～</a:t>
            </a:r>
            <a:r>
              <a:rPr lang="en-US" altLang="zh-CN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（一下）寒冷的天气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        ～</a:t>
            </a:r>
            <a:r>
              <a:rPr lang="en-US" altLang="zh-CN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（到）失恋的痛苦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        ～</a:t>
            </a:r>
            <a:r>
              <a:rPr lang="en-US" altLang="zh-CN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（不到）工作的压力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dirty="0" smtClean="0">
                <a:latin typeface="宋体" pitchFamily="2" charset="-122"/>
              </a:rPr>
              <a:t> </a:t>
            </a:r>
            <a:r>
              <a:rPr lang="zh-CN" altLang="en-US" b="1" dirty="0" smtClean="0">
                <a:latin typeface="宋体" pitchFamily="2" charset="-122"/>
              </a:rPr>
              <a:t>        ～</a:t>
            </a:r>
            <a:r>
              <a:rPr lang="zh-CN" altLang="en-US" b="1" dirty="0" smtClean="0">
                <a:latin typeface="宋体" pitchFamily="2" charset="-122"/>
              </a:rPr>
              <a:t>到、～不到、 ～一下</a:t>
            </a:r>
            <a:endParaRPr lang="en-US" altLang="zh-CN" b="1" dirty="0" smtClean="0">
              <a:latin typeface="宋体" pitchFamily="2" charset="-12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u="sng" dirty="0" smtClean="0">
                <a:latin typeface="宋体" pitchFamily="2" charset="-122"/>
              </a:rPr>
              <a:t>（名词）生</a:t>
            </a:r>
            <a:r>
              <a:rPr lang="zh-CN" altLang="en-US" b="1" u="sng" dirty="0" smtClean="0">
                <a:latin typeface="宋体" pitchFamily="2" charset="-122"/>
              </a:rPr>
              <a:t>活～、幸福的～  ～很深、～很多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b="1" dirty="0" smtClean="0">
              <a:latin typeface="宋体" pitchFamily="2" charset="-122"/>
            </a:endParaRPr>
          </a:p>
        </p:txBody>
      </p:sp>
      <p:sp>
        <p:nvSpPr>
          <p:cNvPr id="538629" name="Text Box 5"/>
          <p:cNvSpPr txBox="1">
            <a:spLocks noChangeArrowheads="1"/>
          </p:cNvSpPr>
          <p:nvPr/>
        </p:nvSpPr>
        <p:spPr bwMode="auto">
          <a:xfrm>
            <a:off x="304800" y="4613275"/>
            <a:ext cx="88201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他失恋了，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_______________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我们都是学生，还没工作，所以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寒假我打算去哈尔滨，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______________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663825" y="4498975"/>
            <a:ext cx="3889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感受到了失恋的痛苦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864225" y="5103813"/>
            <a:ext cx="3889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感受不到工作的压力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0225" y="5641975"/>
            <a:ext cx="3889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516BB"/>
                </a:solidFill>
              </a:rPr>
              <a:t>感受一下那里寒冷的天气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27" grpId="0"/>
      <p:bldP spid="538629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8425"/>
            <a:ext cx="1871663" cy="892175"/>
          </a:xfrm>
        </p:spPr>
        <p:txBody>
          <a:bodyPr/>
          <a:lstStyle/>
          <a:p>
            <a:pPr eaLnBrk="1" hangingPunct="1"/>
            <a:r>
              <a:rPr lang="zh-CN" altLang="en-US" smtClean="0"/>
              <a:t>生词</a:t>
            </a:r>
          </a:p>
        </p:txBody>
      </p:sp>
      <p:sp>
        <p:nvSpPr>
          <p:cNvPr id="9113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152400" y="990600"/>
            <a:ext cx="1981200" cy="4876800"/>
          </a:xfrm>
        </p:spPr>
        <p:txBody>
          <a:bodyPr/>
          <a:lstStyle/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男子汉</a:t>
            </a:r>
            <a:endParaRPr lang="en-US" altLang="zh-CN" b="1" smtClean="0"/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近视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千里眼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冲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车流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通通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 startAt="29"/>
            </a:pPr>
            <a:r>
              <a:rPr lang="zh-CN" altLang="en-US" b="1" smtClean="0"/>
              <a:t>仿佛</a:t>
            </a:r>
          </a:p>
        </p:txBody>
      </p:sp>
      <p:sp>
        <p:nvSpPr>
          <p:cNvPr id="91140" name="Rectangle 7"/>
          <p:cNvSpPr>
            <a:spLocks noChangeArrowheads="1"/>
          </p:cNvSpPr>
          <p:nvPr/>
        </p:nvSpPr>
        <p:spPr bwMode="auto">
          <a:xfrm>
            <a:off x="2286000" y="990600"/>
            <a:ext cx="1676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000000"/>
                </a:solidFill>
              </a:rPr>
              <a:t>女王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000000"/>
                </a:solidFill>
              </a:rPr>
              <a:t>敬爱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FF0000"/>
                </a:solidFill>
              </a:rPr>
              <a:t>羡慕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000000"/>
                </a:solidFill>
              </a:rPr>
              <a:t>陛下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000000"/>
                </a:solidFill>
              </a:rPr>
              <a:t>槐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000000"/>
                </a:solidFill>
              </a:rPr>
              <a:t>洁白</a:t>
            </a:r>
            <a:endParaRPr lang="en-US" altLang="zh-CN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36"/>
            </a:pPr>
            <a:r>
              <a:rPr lang="zh-CN" altLang="en-US" sz="2800" b="1">
                <a:solidFill>
                  <a:srgbClr val="000000"/>
                </a:solidFill>
              </a:rPr>
              <a:t>扑鼻</a:t>
            </a:r>
            <a:endParaRPr lang="zh-CN" altLang="en-US" sz="2400" b="1">
              <a:solidFill>
                <a:srgbClr val="000000"/>
              </a:solidFill>
            </a:endParaRPr>
          </a:p>
        </p:txBody>
      </p:sp>
      <p:sp>
        <p:nvSpPr>
          <p:cNvPr id="91141" name="Rectangle 8"/>
          <p:cNvSpPr>
            <a:spLocks noChangeArrowheads="1"/>
          </p:cNvSpPr>
          <p:nvPr/>
        </p:nvSpPr>
        <p:spPr bwMode="auto">
          <a:xfrm>
            <a:off x="4114800" y="990600"/>
            <a:ext cx="2286000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000000"/>
                </a:solidFill>
              </a:rPr>
              <a:t>康乃馨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000000"/>
                </a:solidFill>
              </a:rPr>
              <a:t>盛开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000000"/>
                </a:solidFill>
              </a:rPr>
              <a:t>牵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000000"/>
                </a:solidFill>
              </a:rPr>
              <a:t>眼神</a:t>
            </a: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000000"/>
                </a:solidFill>
              </a:rPr>
              <a:t>柔和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000000"/>
                </a:solidFill>
              </a:rPr>
              <a:t>验</a:t>
            </a:r>
            <a:r>
              <a:rPr lang="zh-CN" altLang="en-US" sz="2400" b="1">
                <a:solidFill>
                  <a:srgbClr val="000000"/>
                </a:solidFill>
              </a:rPr>
              <a:t>（</a:t>
            </a:r>
            <a:r>
              <a:rPr lang="en-US" altLang="zh-CN" sz="2400" b="1">
                <a:solidFill>
                  <a:srgbClr val="000000"/>
                </a:solidFill>
              </a:rPr>
              <a:t>~</a:t>
            </a:r>
            <a:r>
              <a:rPr lang="zh-CN" altLang="en-US" sz="2400" b="1">
                <a:solidFill>
                  <a:srgbClr val="000000"/>
                </a:solidFill>
              </a:rPr>
              <a:t>血）</a:t>
            </a:r>
            <a:endParaRPr lang="en-US" altLang="zh-CN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140000"/>
              </a:lnSpc>
              <a:buClr>
                <a:srgbClr val="3333CC"/>
              </a:buClr>
              <a:buFont typeface="Tahoma" pitchFamily="34" charset="0"/>
              <a:buAutoNum type="arabicPeriod" startAt="43"/>
            </a:pPr>
            <a:r>
              <a:rPr lang="zh-CN" altLang="en-US" sz="2800" b="1">
                <a:solidFill>
                  <a:srgbClr val="FF0000"/>
                </a:solidFill>
              </a:rPr>
              <a:t>宣布</a:t>
            </a:r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 bwMode="auto">
          <a:xfrm>
            <a:off x="6477000" y="1066800"/>
            <a:ext cx="2057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血型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欢呼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输</a:t>
            </a:r>
            <a:r>
              <a:rPr lang="en-US" altLang="zh-CN" b="1" kern="0" dirty="0" smtClean="0"/>
              <a:t>//</a:t>
            </a:r>
            <a:r>
              <a:rPr lang="zh-CN" altLang="en-US" b="1" kern="0" dirty="0" smtClean="0"/>
              <a:t>血</a:t>
            </a:r>
            <a:endParaRPr lang="en-US" altLang="zh-CN" b="1" kern="0" dirty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湿润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甜蜜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感受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付出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r>
              <a:rPr lang="zh-CN" altLang="en-US" b="1" kern="0" dirty="0" smtClean="0"/>
              <a:t>收获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endParaRPr lang="zh-CN" altLang="en-US" b="1" kern="0" dirty="0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0"/>
              <a:defRPr/>
            </a:pPr>
            <a:endParaRPr lang="en-US" altLang="zh-CN" b="1" kern="0" dirty="0" smtClean="0"/>
          </a:p>
        </p:txBody>
      </p:sp>
      <p:sp>
        <p:nvSpPr>
          <p:cNvPr id="91143" name="TextBox 1"/>
          <p:cNvSpPr txBox="1">
            <a:spLocks noChangeArrowheads="1"/>
          </p:cNvSpPr>
          <p:nvPr/>
        </p:nvSpPr>
        <p:spPr bwMode="auto">
          <a:xfrm>
            <a:off x="6934200" y="6019800"/>
            <a:ext cx="15621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</a:rPr>
              <a:t>母亲节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5</a:t>
            </a:r>
            <a:r>
              <a:rPr lang="zh-CN" altLang="en-US" smtClean="0"/>
              <a:t>：冲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726488" cy="24384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她</a:t>
            </a:r>
            <a:r>
              <a:rPr lang="zh-CN" altLang="en-US" b="1" smtClean="0">
                <a:solidFill>
                  <a:schemeClr val="folHlink"/>
                </a:solidFill>
              </a:rPr>
              <a:t>冲</a:t>
            </a:r>
            <a:r>
              <a:rPr lang="zh-CN" altLang="en-US" b="1" smtClean="0"/>
              <a:t>着对方瞪了一眼，似乎有些不高兴。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这件事不能怨我，不要</a:t>
            </a:r>
            <a:r>
              <a:rPr lang="zh-CN" altLang="en-US" b="1" smtClean="0">
                <a:solidFill>
                  <a:schemeClr val="folHlink"/>
                </a:solidFill>
              </a:rPr>
              <a:t>冲</a:t>
            </a:r>
            <a:r>
              <a:rPr lang="zh-CN" altLang="en-US" b="1" smtClean="0"/>
              <a:t>我发脾气。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不要</a:t>
            </a:r>
            <a:r>
              <a:rPr lang="zh-CN" altLang="en-US" b="1" smtClean="0">
                <a:solidFill>
                  <a:schemeClr val="folHlink"/>
                </a:solidFill>
              </a:rPr>
              <a:t>冲</a:t>
            </a:r>
            <a:r>
              <a:rPr lang="zh-CN" altLang="en-US" b="1" smtClean="0"/>
              <a:t>着别人打喷嚏</a:t>
            </a:r>
            <a:r>
              <a:rPr lang="en-US" altLang="zh-CN" b="1" smtClean="0"/>
              <a:t>(p</a:t>
            </a:r>
            <a:r>
              <a:rPr lang="en-US" altLang="en-US" b="1" smtClean="0"/>
              <a:t>ē</a:t>
            </a:r>
            <a:r>
              <a:rPr lang="en-US" altLang="zh-CN" b="1" smtClean="0"/>
              <a:t>n ti)</a:t>
            </a:r>
            <a:r>
              <a:rPr lang="zh-CN" altLang="en-US" b="1" smtClean="0"/>
              <a:t>，多不礼貌啊。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9916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◇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charset="0"/>
              </a:rPr>
              <a:t>“</a:t>
            </a:r>
            <a:r>
              <a:rPr lang="zh-CN" altLang="en-US" b="1" dirty="0" smtClean="0"/>
              <a:t>冲（着）</a:t>
            </a:r>
            <a:r>
              <a:rPr lang="zh-CN" altLang="en-US" b="1" dirty="0" smtClean="0">
                <a:latin typeface="Arial" charset="0"/>
              </a:rPr>
              <a:t>”</a:t>
            </a:r>
            <a:r>
              <a:rPr lang="zh-CN" altLang="en-US" b="1" dirty="0" smtClean="0"/>
              <a:t>并选择下面的词语完成句子：</a:t>
            </a:r>
            <a:endParaRPr lang="zh-CN" alt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en-US" dirty="0" smtClean="0"/>
              <a:t>     </a:t>
            </a:r>
            <a:r>
              <a:rPr lang="zh-CN" altLang="en-US" sz="2400" b="1" dirty="0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招手  点头   跑过来   笑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他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，好像是叫我过去。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她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，说：</a:t>
            </a:r>
            <a:r>
              <a:rPr lang="zh-CN" altLang="en-US" b="1" dirty="0" smtClean="0">
                <a:latin typeface="Arial" charset="0"/>
                <a:ea typeface="楷体_GB2312" pitchFamily="49" charset="-122"/>
              </a:rPr>
              <a:t>“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你说得对。</a:t>
            </a:r>
            <a:r>
              <a:rPr lang="zh-CN" altLang="en-US" b="1" dirty="0" smtClean="0">
                <a:latin typeface="Arial" charset="0"/>
                <a:ea typeface="楷体_GB2312" pitchFamily="49" charset="-122"/>
              </a:rPr>
              <a:t>”</a:t>
            </a:r>
            <a:endParaRPr lang="zh-CN" altLang="en-US" b="1" dirty="0" smtClean="0"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她抬起头来，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小狗看到自己的主人来了，马上</a:t>
            </a: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____________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295400" y="2971800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3333CC"/>
                </a:solidFill>
                <a:ea typeface="楷体_GB2312" pitchFamily="49" charset="-122"/>
              </a:rPr>
              <a:t>一直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冲</a:t>
            </a:r>
            <a:r>
              <a:rPr lang="zh-CN" altLang="en-US" sz="2800" b="1">
                <a:solidFill>
                  <a:srgbClr val="3333CC"/>
                </a:solidFill>
                <a:ea typeface="楷体_GB2312" pitchFamily="49" charset="-122"/>
              </a:rPr>
              <a:t>我招手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00200" y="3581400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冲</a:t>
            </a:r>
            <a:r>
              <a:rPr lang="zh-CN" altLang="en-US" sz="2800" b="1">
                <a:solidFill>
                  <a:srgbClr val="3333CC"/>
                </a:solidFill>
                <a:ea typeface="楷体_GB2312" pitchFamily="49" charset="-122"/>
              </a:rPr>
              <a:t>着我点点头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162300" y="4191000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冲</a:t>
            </a:r>
            <a:r>
              <a:rPr lang="zh-CN" altLang="en-US" sz="2800" b="1">
                <a:solidFill>
                  <a:srgbClr val="3333CC"/>
                </a:solidFill>
                <a:ea typeface="楷体_GB2312" pitchFamily="49" charset="-122"/>
              </a:rPr>
              <a:t>着我笑了笑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477000" y="4814888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冲</a:t>
            </a:r>
            <a:r>
              <a:rPr lang="zh-CN" altLang="en-US" sz="2800" b="1">
                <a:solidFill>
                  <a:srgbClr val="3333CC"/>
                </a:solidFill>
                <a:ea typeface="楷体_GB2312" pitchFamily="49" charset="-122"/>
              </a:rPr>
              <a:t>他跑了过来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  <p:bldP spid="31751" grpId="0"/>
      <p:bldP spid="317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6</a:t>
            </a:r>
            <a:r>
              <a:rPr lang="zh-CN" altLang="en-US" b="1" smtClean="0"/>
              <a:t>：</a:t>
            </a:r>
            <a:r>
              <a:rPr lang="en-US" altLang="zh-CN" b="1" smtClean="0">
                <a:latin typeface="Arial" charset="0"/>
              </a:rPr>
              <a:t>……</a:t>
            </a:r>
            <a:r>
              <a:rPr lang="zh-CN" altLang="en-US" b="1" smtClean="0"/>
              <a:t>起来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802688" cy="1905000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Font typeface="Tahoma" pitchFamily="34" charset="0"/>
              <a:buAutoNum type="arabicPeriod"/>
            </a:pPr>
            <a:r>
              <a:rPr lang="zh-CN" altLang="en-US" sz="2800" b="1" smtClean="0"/>
              <a:t>观众们看到这里，都大声欢呼</a:t>
            </a:r>
            <a:r>
              <a:rPr lang="zh-CN" altLang="en-US" sz="2800" b="1" smtClean="0">
                <a:solidFill>
                  <a:schemeClr val="folHlink"/>
                </a:solidFill>
              </a:rPr>
              <a:t>起来</a:t>
            </a:r>
            <a:r>
              <a:rPr lang="zh-CN" altLang="en-US" sz="2800" b="1" smtClean="0"/>
              <a:t>。</a:t>
            </a:r>
          </a:p>
          <a:p>
            <a:pPr marL="609600" indent="-609600" eaLnBrk="1" hangingPunct="1">
              <a:lnSpc>
                <a:spcPct val="110000"/>
              </a:lnSpc>
              <a:buFont typeface="Tahoma" pitchFamily="34" charset="0"/>
              <a:buAutoNum type="arabicPeriod"/>
            </a:pPr>
            <a:r>
              <a:rPr lang="zh-CN" altLang="en-US" sz="2800" b="1" smtClean="0"/>
              <a:t>回到家里，她就做</a:t>
            </a:r>
            <a:r>
              <a:rPr lang="zh-CN" altLang="en-US" sz="2800" b="1" smtClean="0">
                <a:solidFill>
                  <a:schemeClr val="folHlink"/>
                </a:solidFill>
              </a:rPr>
              <a:t>起</a:t>
            </a:r>
            <a:r>
              <a:rPr lang="zh-CN" altLang="en-US" sz="2800" b="1" smtClean="0"/>
              <a:t>家务</a:t>
            </a:r>
            <a:r>
              <a:rPr lang="zh-CN" altLang="en-US" sz="2800" b="1" smtClean="0">
                <a:solidFill>
                  <a:schemeClr val="folHlink"/>
                </a:solidFill>
              </a:rPr>
              <a:t>来</a:t>
            </a:r>
            <a:r>
              <a:rPr lang="zh-CN" altLang="en-US" sz="2800" b="1" smtClean="0"/>
              <a:t>。</a:t>
            </a:r>
          </a:p>
          <a:p>
            <a:pPr marL="609600" indent="-609600" eaLnBrk="1" hangingPunct="1">
              <a:lnSpc>
                <a:spcPct val="110000"/>
              </a:lnSpc>
              <a:buFont typeface="Tahoma" pitchFamily="34" charset="0"/>
              <a:buAutoNum type="arabicPeriod"/>
            </a:pPr>
            <a:r>
              <a:rPr lang="zh-CN" altLang="en-US" sz="2800" b="1" smtClean="0"/>
              <a:t>到了</a:t>
            </a:r>
            <a:r>
              <a:rPr lang="en-US" altLang="zh-CN" sz="2800" b="1" smtClean="0"/>
              <a:t>4</a:t>
            </a:r>
            <a:r>
              <a:rPr lang="zh-CN" altLang="en-US" sz="2800" b="1" smtClean="0"/>
              <a:t>月份，天气就暖和</a:t>
            </a:r>
            <a:r>
              <a:rPr lang="zh-CN" altLang="en-US" sz="2800" b="1" smtClean="0">
                <a:solidFill>
                  <a:schemeClr val="folHlink"/>
                </a:solidFill>
              </a:rPr>
              <a:t>起来</a:t>
            </a:r>
            <a:r>
              <a:rPr lang="zh-CN" altLang="en-US" sz="2800" b="1" smtClean="0"/>
              <a:t>了。</a:t>
            </a:r>
            <a:endParaRPr lang="en-US" altLang="zh-CN" sz="2800" b="1" smtClean="0"/>
          </a:p>
        </p:txBody>
      </p:sp>
      <p:sp>
        <p:nvSpPr>
          <p:cNvPr id="92164" name="TextBox 1"/>
          <p:cNvSpPr txBox="1">
            <a:spLocks noChangeArrowheads="1"/>
          </p:cNvSpPr>
          <p:nvPr/>
        </p:nvSpPr>
        <p:spPr bwMode="auto">
          <a:xfrm>
            <a:off x="2362200" y="4343400"/>
            <a:ext cx="449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zh-CN" altLang="en-US" b="1"/>
              <a:t>动词、形容词</a:t>
            </a:r>
            <a:r>
              <a:rPr lang="en-US" altLang="zh-CN" b="1"/>
              <a:t>+</a:t>
            </a:r>
            <a:r>
              <a:rPr lang="zh-CN" altLang="en-US" b="1">
                <a:solidFill>
                  <a:srgbClr val="0070C0"/>
                </a:solidFill>
              </a:rPr>
              <a:t>起来</a:t>
            </a:r>
            <a:endParaRPr lang="en-US" altLang="zh-CN" b="1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zh-CN" altLang="en-US" b="1"/>
              <a:t>动词</a:t>
            </a:r>
            <a:r>
              <a:rPr lang="en-US" altLang="zh-CN" b="1"/>
              <a:t>+</a:t>
            </a:r>
            <a:r>
              <a:rPr lang="zh-CN" altLang="en-US" b="1">
                <a:solidFill>
                  <a:srgbClr val="0070C0"/>
                </a:solidFill>
              </a:rPr>
              <a:t>起</a:t>
            </a:r>
            <a:r>
              <a:rPr lang="en-US" altLang="zh-CN" b="1"/>
              <a:t>+</a:t>
            </a:r>
            <a:r>
              <a:rPr lang="zh-CN" altLang="en-US" b="1"/>
              <a:t>宾语</a:t>
            </a:r>
            <a:r>
              <a:rPr lang="en-US" altLang="zh-CN" b="1"/>
              <a:t>+</a:t>
            </a:r>
            <a:r>
              <a:rPr lang="zh-CN" altLang="en-US" b="1">
                <a:solidFill>
                  <a:srgbClr val="0070C0"/>
                </a:solidFill>
              </a:rPr>
              <a:t>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574088" cy="40751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/>
              <a:t>◇</a:t>
            </a:r>
            <a:r>
              <a:rPr lang="zh-CN" altLang="en-US" sz="2800" b="1" dirty="0" smtClean="0"/>
              <a:t>用</a:t>
            </a:r>
            <a:r>
              <a:rPr lang="zh-CN" altLang="en-US" sz="2800" b="1" dirty="0" smtClean="0">
                <a:latin typeface="Arial" charset="0"/>
              </a:rPr>
              <a:t>“</a:t>
            </a:r>
            <a:r>
              <a:rPr lang="zh-CN" altLang="en-US" sz="2800" b="1" dirty="0" smtClean="0"/>
              <a:t>起来</a:t>
            </a:r>
            <a:r>
              <a:rPr lang="zh-CN" altLang="en-US" sz="2800" b="1" dirty="0" smtClean="0">
                <a:latin typeface="Arial" charset="0"/>
              </a:rPr>
              <a:t>”</a:t>
            </a:r>
            <a:r>
              <a:rPr lang="zh-CN" altLang="en-US" sz="2800" b="1" dirty="0" smtClean="0"/>
              <a:t>完成句子：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sz="28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都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12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点了，同屋还没有回来，我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写完作业，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她太难过了，忍不住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一听到这段音乐，她就忍不住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春天快要到了，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867400" y="3048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担心起来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819400" y="35814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他就玩起游戏来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267200" y="41148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哭了起来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638800" y="4648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跳起舞来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352800" y="51054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3333CC"/>
                </a:solidFill>
                <a:ea typeface="楷体_GB2312" pitchFamily="49" charset="-122"/>
              </a:rPr>
              <a:t>天气慢慢暖和起来了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  <p:bldP spid="33798" grpId="0"/>
      <p:bldP spid="33799" grpId="0"/>
      <p:bldP spid="33800" grpId="0"/>
      <p:bldP spid="33801" grpId="0"/>
    </p:bldLst>
  </p:timing>
</p:sld>
</file>

<file path=ppt/theme/theme1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1049950</TotalTime>
  <Words>926</Words>
  <Application>Microsoft Office PowerPoint</Application>
  <PresentationFormat>On-screen Show (4:3)</PresentationFormat>
  <Paragraphs>124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20</vt:i4>
      </vt:variant>
      <vt:variant>
        <vt:lpstr>Slide Titles</vt:lpstr>
      </vt:variant>
      <vt:variant>
        <vt:i4>12</vt:i4>
      </vt:variant>
    </vt:vector>
  </HeadingPairs>
  <TitlesOfParts>
    <vt:vector size="40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18_Blends</vt:lpstr>
      <vt:lpstr>20_Blends</vt:lpstr>
      <vt:lpstr>21_Blends</vt:lpstr>
      <vt:lpstr>PowerPoint Presentation</vt:lpstr>
      <vt:lpstr>羡慕</vt:lpstr>
      <vt:lpstr>宣布</vt:lpstr>
      <vt:lpstr>感受</vt:lpstr>
      <vt:lpstr>生词</vt:lpstr>
      <vt:lpstr>语法5：冲</vt:lpstr>
      <vt:lpstr>即时练习</vt:lpstr>
      <vt:lpstr>语法6：……起来</vt:lpstr>
      <vt:lpstr>即时练习</vt:lpstr>
      <vt:lpstr>语法7：一下子</vt:lpstr>
      <vt:lpstr>即时练习</vt:lpstr>
      <vt:lpstr>小结；作业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第二课</dc:title>
  <dc:creator>User</dc:creator>
  <cp:lastModifiedBy>N</cp:lastModifiedBy>
  <cp:revision>96</cp:revision>
  <dcterms:created xsi:type="dcterms:W3CDTF">2011-08-09T07:56:05Z</dcterms:created>
  <dcterms:modified xsi:type="dcterms:W3CDTF">2014-10-10T06:49:44Z</dcterms:modified>
</cp:coreProperties>
</file>